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71" r:id="rId8"/>
    <p:sldId id="258" r:id="rId9"/>
    <p:sldId id="273" r:id="rId10"/>
    <p:sldId id="266" r:id="rId11"/>
    <p:sldId id="262" r:id="rId12"/>
    <p:sldId id="274" r:id="rId13"/>
    <p:sldId id="269" r:id="rId14"/>
    <p:sldId id="265" r:id="rId15"/>
    <p:sldId id="268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77C8D5-C861-FCD7-0DD0-A5BB6BD7E42F}" v="1010" dt="2024-07-17T12:01:35.7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25" autoAdjust="0"/>
    <p:restoredTop sz="94660"/>
  </p:normalViewPr>
  <p:slideViewPr>
    <p:cSldViewPr snapToGrid="0">
      <p:cViewPr varScale="1">
        <p:scale>
          <a:sx n="45" d="100"/>
          <a:sy n="45" d="100"/>
        </p:scale>
        <p:origin x="56" y="4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F6B30-4DAA-480A-84A8-8036EFE00BE6}" type="doc">
      <dgm:prSet loTypeId="urn:microsoft.com/office/officeart/2005/8/layout/cycle6" loCatId="cycle" qsTypeId="urn:microsoft.com/office/officeart/2005/8/quickstyle/3d5" qsCatId="3D" csTypeId="urn:microsoft.com/office/officeart/2005/8/colors/accent4_2" csCatId="accent4" phldr="1"/>
      <dgm:spPr/>
      <dgm:t>
        <a:bodyPr/>
        <a:lstStyle/>
        <a:p>
          <a:endParaRPr lang="nl-NL"/>
        </a:p>
      </dgm:t>
    </dgm:pt>
    <dgm:pt modelId="{079AE287-87A9-44E0-9DDE-A62E03CC2EFD}">
      <dgm:prSet phldrT="[Tekst]" phldr="0"/>
      <dgm:spPr/>
      <dgm:t>
        <a:bodyPr/>
        <a:lstStyle/>
        <a:p>
          <a:r>
            <a:rPr lang="nl-NL" dirty="0"/>
            <a:t>Toestemming</a:t>
          </a:r>
        </a:p>
      </dgm:t>
    </dgm:pt>
    <dgm:pt modelId="{F7628C22-CCEB-42C0-A194-4C851964BE65}" type="parTrans" cxnId="{4D93D1F2-BA47-4399-9F06-6D526DDB2224}">
      <dgm:prSet/>
      <dgm:spPr/>
      <dgm:t>
        <a:bodyPr/>
        <a:lstStyle/>
        <a:p>
          <a:endParaRPr lang="nl-NL"/>
        </a:p>
      </dgm:t>
    </dgm:pt>
    <dgm:pt modelId="{7CEB7E4E-6904-4512-A62C-460C055DEE41}" type="sibTrans" cxnId="{4D93D1F2-BA47-4399-9F06-6D526DDB2224}">
      <dgm:prSet/>
      <dgm:spPr/>
      <dgm:t>
        <a:bodyPr/>
        <a:lstStyle/>
        <a:p>
          <a:endParaRPr lang="nl-NL"/>
        </a:p>
      </dgm:t>
    </dgm:pt>
    <dgm:pt modelId="{96DFBED9-B159-4C98-9925-F94930E6543D}">
      <dgm:prSet phldrT="[Tekst]" phldr="0"/>
      <dgm:spPr/>
      <dgm:t>
        <a:bodyPr/>
        <a:lstStyle/>
        <a:p>
          <a:pPr rtl="0"/>
          <a:r>
            <a:rPr lang="nl-NL" dirty="0"/>
            <a:t>Standaarden gebruik data</a:t>
          </a:r>
        </a:p>
      </dgm:t>
    </dgm:pt>
    <dgm:pt modelId="{43AB0EB0-149A-487D-ABE3-0A562E016278}" type="parTrans" cxnId="{B6102D28-DDC4-4E13-B97F-143F492B4B99}">
      <dgm:prSet/>
      <dgm:spPr/>
      <dgm:t>
        <a:bodyPr/>
        <a:lstStyle/>
        <a:p>
          <a:endParaRPr lang="nl-NL"/>
        </a:p>
      </dgm:t>
    </dgm:pt>
    <dgm:pt modelId="{629DFF7F-0AE1-45A6-B937-56631DFC2CCC}" type="sibTrans" cxnId="{B6102D28-DDC4-4E13-B97F-143F492B4B99}">
      <dgm:prSet/>
      <dgm:spPr/>
      <dgm:t>
        <a:bodyPr/>
        <a:lstStyle/>
        <a:p>
          <a:endParaRPr lang="nl-NL"/>
        </a:p>
      </dgm:t>
    </dgm:pt>
    <dgm:pt modelId="{64BF81D3-551F-4836-9159-F4447263DBF2}">
      <dgm:prSet phldrT="[Tekst]" phldr="0"/>
      <dgm:spPr/>
      <dgm:t>
        <a:bodyPr/>
        <a:lstStyle/>
        <a:p>
          <a:r>
            <a:rPr lang="nl-NL" dirty="0"/>
            <a:t>Audits</a:t>
          </a:r>
        </a:p>
      </dgm:t>
    </dgm:pt>
    <dgm:pt modelId="{415F2CC5-FC0B-4332-926B-BE35FA651E69}" type="parTrans" cxnId="{4682BE67-A2FC-4EAC-9F81-0BEFEF2264C5}">
      <dgm:prSet/>
      <dgm:spPr/>
      <dgm:t>
        <a:bodyPr/>
        <a:lstStyle/>
        <a:p>
          <a:endParaRPr lang="nl-NL"/>
        </a:p>
      </dgm:t>
    </dgm:pt>
    <dgm:pt modelId="{9E832DB9-4D37-4F07-AA40-D9FE2B89EAE9}" type="sibTrans" cxnId="{4682BE67-A2FC-4EAC-9F81-0BEFEF2264C5}">
      <dgm:prSet/>
      <dgm:spPr/>
      <dgm:t>
        <a:bodyPr/>
        <a:lstStyle/>
        <a:p>
          <a:endParaRPr lang="nl-NL"/>
        </a:p>
      </dgm:t>
    </dgm:pt>
    <dgm:pt modelId="{93B34813-E85F-4004-90A0-F08351299440}">
      <dgm:prSet phldrT="[Tekst]" phldr="0"/>
      <dgm:spPr/>
      <dgm:t>
        <a:bodyPr/>
        <a:lstStyle/>
        <a:p>
          <a:r>
            <a:rPr lang="nl-NL" dirty="0"/>
            <a:t>Werkinstructies</a:t>
          </a:r>
        </a:p>
      </dgm:t>
    </dgm:pt>
    <dgm:pt modelId="{5BD8FAB7-ED37-40B5-861C-6B218C08B287}" type="parTrans" cxnId="{34FF958B-657D-4B19-B752-B3317E82CE39}">
      <dgm:prSet/>
      <dgm:spPr/>
      <dgm:t>
        <a:bodyPr/>
        <a:lstStyle/>
        <a:p>
          <a:endParaRPr lang="nl-NL"/>
        </a:p>
      </dgm:t>
    </dgm:pt>
    <dgm:pt modelId="{96B8F3E2-7BA0-40B8-86E9-6745925A1DD2}" type="sibTrans" cxnId="{34FF958B-657D-4B19-B752-B3317E82CE39}">
      <dgm:prSet/>
      <dgm:spPr/>
      <dgm:t>
        <a:bodyPr/>
        <a:lstStyle/>
        <a:p>
          <a:endParaRPr lang="nl-NL"/>
        </a:p>
      </dgm:t>
    </dgm:pt>
    <dgm:pt modelId="{70730B22-D503-4BB5-8EF5-A9A517C2C2CB}">
      <dgm:prSet phldrT="[Tekst]" phldr="0"/>
      <dgm:spPr/>
      <dgm:t>
        <a:bodyPr/>
        <a:lstStyle/>
        <a:p>
          <a:pPr rtl="0"/>
          <a:r>
            <a:rPr lang="nl-NL" dirty="0"/>
            <a:t>Interne en externe samenwerking</a:t>
          </a:r>
        </a:p>
      </dgm:t>
    </dgm:pt>
    <dgm:pt modelId="{6AF9079F-0286-4C7B-95C7-CA5D33103356}" type="parTrans" cxnId="{9A0EB0A5-E4DD-408E-8FDA-729E09FF1B4B}">
      <dgm:prSet/>
      <dgm:spPr/>
      <dgm:t>
        <a:bodyPr/>
        <a:lstStyle/>
        <a:p>
          <a:endParaRPr lang="nl-NL"/>
        </a:p>
      </dgm:t>
    </dgm:pt>
    <dgm:pt modelId="{82BD3F61-A863-4721-A1A8-EF658829AA62}" type="sibTrans" cxnId="{9A0EB0A5-E4DD-408E-8FDA-729E09FF1B4B}">
      <dgm:prSet/>
      <dgm:spPr/>
      <dgm:t>
        <a:bodyPr/>
        <a:lstStyle/>
        <a:p>
          <a:endParaRPr lang="nl-NL"/>
        </a:p>
      </dgm:t>
    </dgm:pt>
    <dgm:pt modelId="{CEFA047E-3415-48A9-98C8-FCFF1594676F}">
      <dgm:prSet phldr="0"/>
      <dgm:spPr/>
      <dgm:t>
        <a:bodyPr/>
        <a:lstStyle/>
        <a:p>
          <a:r>
            <a:rPr lang="nl-NL" dirty="0"/>
            <a:t>Cultuurinterventies</a:t>
          </a:r>
        </a:p>
      </dgm:t>
    </dgm:pt>
    <dgm:pt modelId="{4AD08D23-9CC0-48CC-AF18-697F5AB57DE9}" type="parTrans" cxnId="{68E5CACB-725B-49DC-8E83-84CDA108CD28}">
      <dgm:prSet/>
      <dgm:spPr/>
      <dgm:t>
        <a:bodyPr/>
        <a:lstStyle/>
        <a:p>
          <a:endParaRPr lang="nl-NL"/>
        </a:p>
      </dgm:t>
    </dgm:pt>
    <dgm:pt modelId="{3355D10F-B70E-4CE9-9E27-F6F7515FAC41}" type="sibTrans" cxnId="{68E5CACB-725B-49DC-8E83-84CDA108CD28}">
      <dgm:prSet/>
      <dgm:spPr/>
      <dgm:t>
        <a:bodyPr/>
        <a:lstStyle/>
        <a:p>
          <a:endParaRPr lang="nl-NL"/>
        </a:p>
      </dgm:t>
    </dgm:pt>
    <dgm:pt modelId="{C26E4E67-802E-4066-AFAE-7A59657C0CB0}">
      <dgm:prSet phldr="0"/>
      <dgm:spPr/>
      <dgm:t>
        <a:bodyPr/>
        <a:lstStyle/>
        <a:p>
          <a:pPr rtl="0"/>
          <a:r>
            <a:rPr lang="nl-NL" dirty="0"/>
            <a:t>Burgerbetrokkenheid</a:t>
          </a:r>
        </a:p>
      </dgm:t>
    </dgm:pt>
    <dgm:pt modelId="{FCCD73BE-BE7A-4A23-B93B-3ABBE4F1ECEC}" type="parTrans" cxnId="{DD2DA4C7-D8EE-4CAB-8BE5-A9B72A6DB4FA}">
      <dgm:prSet/>
      <dgm:spPr/>
      <dgm:t>
        <a:bodyPr/>
        <a:lstStyle/>
        <a:p>
          <a:endParaRPr lang="nl-NL"/>
        </a:p>
      </dgm:t>
    </dgm:pt>
    <dgm:pt modelId="{321A2E1F-6805-48AE-98A7-C394A01E48CA}" type="sibTrans" cxnId="{DD2DA4C7-D8EE-4CAB-8BE5-A9B72A6DB4FA}">
      <dgm:prSet/>
      <dgm:spPr/>
      <dgm:t>
        <a:bodyPr/>
        <a:lstStyle/>
        <a:p>
          <a:endParaRPr lang="nl-NL"/>
        </a:p>
      </dgm:t>
    </dgm:pt>
    <dgm:pt modelId="{39A55043-8DE4-4005-B35C-64E3C658EBD8}">
      <dgm:prSet phldr="0"/>
      <dgm:spPr/>
      <dgm:t>
        <a:bodyPr/>
        <a:lstStyle/>
        <a:p>
          <a:pPr rtl="0"/>
          <a:r>
            <a:rPr lang="nl-NL" dirty="0"/>
            <a:t>Verantwoordingsdocumenten</a:t>
          </a:r>
        </a:p>
      </dgm:t>
    </dgm:pt>
    <dgm:pt modelId="{1E141C7B-88BB-4F8C-90E1-2C02E07E107C}" type="parTrans" cxnId="{B57F27C3-0449-4C7B-8451-3809033F53B8}">
      <dgm:prSet/>
      <dgm:spPr/>
      <dgm:t>
        <a:bodyPr/>
        <a:lstStyle/>
        <a:p>
          <a:endParaRPr lang="nl-NL"/>
        </a:p>
      </dgm:t>
    </dgm:pt>
    <dgm:pt modelId="{32276D9B-683E-4553-A3FC-D6A49DEC3588}" type="sibTrans" cxnId="{B57F27C3-0449-4C7B-8451-3809033F53B8}">
      <dgm:prSet/>
      <dgm:spPr/>
      <dgm:t>
        <a:bodyPr/>
        <a:lstStyle/>
        <a:p>
          <a:endParaRPr lang="nl-NL"/>
        </a:p>
      </dgm:t>
    </dgm:pt>
    <dgm:pt modelId="{482370A2-EB24-4AEA-9091-00CD1FEBA373}" type="pres">
      <dgm:prSet presAssocID="{027F6B30-4DAA-480A-84A8-8036EFE00BE6}" presName="cycle" presStyleCnt="0">
        <dgm:presLayoutVars>
          <dgm:dir/>
          <dgm:resizeHandles val="exact"/>
        </dgm:presLayoutVars>
      </dgm:prSet>
      <dgm:spPr/>
    </dgm:pt>
    <dgm:pt modelId="{C9999563-9503-46AE-98DB-49700CAD7AAB}" type="pres">
      <dgm:prSet presAssocID="{079AE287-87A9-44E0-9DDE-A62E03CC2EFD}" presName="node" presStyleLbl="node1" presStyleIdx="0" presStyleCnt="8">
        <dgm:presLayoutVars>
          <dgm:bulletEnabled val="1"/>
        </dgm:presLayoutVars>
      </dgm:prSet>
      <dgm:spPr/>
    </dgm:pt>
    <dgm:pt modelId="{A0630F33-F32B-43C0-91B9-898952CDD256}" type="pres">
      <dgm:prSet presAssocID="{079AE287-87A9-44E0-9DDE-A62E03CC2EFD}" presName="spNode" presStyleCnt="0"/>
      <dgm:spPr/>
    </dgm:pt>
    <dgm:pt modelId="{81BF8F74-81AC-4F97-B3ED-5AA584AFAACE}" type="pres">
      <dgm:prSet presAssocID="{7CEB7E4E-6904-4512-A62C-460C055DEE41}" presName="sibTrans" presStyleLbl="sibTrans1D1" presStyleIdx="0" presStyleCnt="8"/>
      <dgm:spPr/>
    </dgm:pt>
    <dgm:pt modelId="{D0D48A57-8DC2-4A92-AB2F-2DF07055A4DD}" type="pres">
      <dgm:prSet presAssocID="{96DFBED9-B159-4C98-9925-F94930E6543D}" presName="node" presStyleLbl="node1" presStyleIdx="1" presStyleCnt="8">
        <dgm:presLayoutVars>
          <dgm:bulletEnabled val="1"/>
        </dgm:presLayoutVars>
      </dgm:prSet>
      <dgm:spPr/>
    </dgm:pt>
    <dgm:pt modelId="{C28C483C-1BBA-4232-858D-EBBC5AB95FCE}" type="pres">
      <dgm:prSet presAssocID="{96DFBED9-B159-4C98-9925-F94930E6543D}" presName="spNode" presStyleCnt="0"/>
      <dgm:spPr/>
    </dgm:pt>
    <dgm:pt modelId="{A32F5EEC-CCF8-470E-94EE-0565B87C608E}" type="pres">
      <dgm:prSet presAssocID="{629DFF7F-0AE1-45A6-B937-56631DFC2CCC}" presName="sibTrans" presStyleLbl="sibTrans1D1" presStyleIdx="1" presStyleCnt="8"/>
      <dgm:spPr/>
    </dgm:pt>
    <dgm:pt modelId="{769CAD38-2A43-4D47-93DB-3156FF1CEF54}" type="pres">
      <dgm:prSet presAssocID="{64BF81D3-551F-4836-9159-F4447263DBF2}" presName="node" presStyleLbl="node1" presStyleIdx="2" presStyleCnt="8">
        <dgm:presLayoutVars>
          <dgm:bulletEnabled val="1"/>
        </dgm:presLayoutVars>
      </dgm:prSet>
      <dgm:spPr/>
    </dgm:pt>
    <dgm:pt modelId="{22338BB1-34F2-4839-A7F6-1A0114FCCF66}" type="pres">
      <dgm:prSet presAssocID="{64BF81D3-551F-4836-9159-F4447263DBF2}" presName="spNode" presStyleCnt="0"/>
      <dgm:spPr/>
    </dgm:pt>
    <dgm:pt modelId="{5BD0A7C9-B3AF-4046-9968-475BB5CF435B}" type="pres">
      <dgm:prSet presAssocID="{9E832DB9-4D37-4F07-AA40-D9FE2B89EAE9}" presName="sibTrans" presStyleLbl="sibTrans1D1" presStyleIdx="2" presStyleCnt="8"/>
      <dgm:spPr/>
    </dgm:pt>
    <dgm:pt modelId="{04D3BF31-E7C3-46FE-A3EF-130E3A946024}" type="pres">
      <dgm:prSet presAssocID="{93B34813-E85F-4004-90A0-F08351299440}" presName="node" presStyleLbl="node1" presStyleIdx="3" presStyleCnt="8">
        <dgm:presLayoutVars>
          <dgm:bulletEnabled val="1"/>
        </dgm:presLayoutVars>
      </dgm:prSet>
      <dgm:spPr/>
    </dgm:pt>
    <dgm:pt modelId="{BB3AFF45-9889-47EF-86BE-ED0F04FAB489}" type="pres">
      <dgm:prSet presAssocID="{93B34813-E85F-4004-90A0-F08351299440}" presName="spNode" presStyleCnt="0"/>
      <dgm:spPr/>
    </dgm:pt>
    <dgm:pt modelId="{4A334F07-07AF-430E-BE02-8E3FFF5FC344}" type="pres">
      <dgm:prSet presAssocID="{96B8F3E2-7BA0-40B8-86E9-6745925A1DD2}" presName="sibTrans" presStyleLbl="sibTrans1D1" presStyleIdx="3" presStyleCnt="8"/>
      <dgm:spPr/>
    </dgm:pt>
    <dgm:pt modelId="{29D9D400-64CF-4152-94FD-5FEB6E8878B6}" type="pres">
      <dgm:prSet presAssocID="{70730B22-D503-4BB5-8EF5-A9A517C2C2CB}" presName="node" presStyleLbl="node1" presStyleIdx="4" presStyleCnt="8">
        <dgm:presLayoutVars>
          <dgm:bulletEnabled val="1"/>
        </dgm:presLayoutVars>
      </dgm:prSet>
      <dgm:spPr/>
    </dgm:pt>
    <dgm:pt modelId="{F4054608-82CD-4084-A136-0A3D7AD640E7}" type="pres">
      <dgm:prSet presAssocID="{70730B22-D503-4BB5-8EF5-A9A517C2C2CB}" presName="spNode" presStyleCnt="0"/>
      <dgm:spPr/>
    </dgm:pt>
    <dgm:pt modelId="{42424096-8050-47A1-8398-F2EC2E3741C5}" type="pres">
      <dgm:prSet presAssocID="{82BD3F61-A863-4721-A1A8-EF658829AA62}" presName="sibTrans" presStyleLbl="sibTrans1D1" presStyleIdx="4" presStyleCnt="8"/>
      <dgm:spPr/>
    </dgm:pt>
    <dgm:pt modelId="{247779DA-3D60-4A10-B7D2-6986B46E36D5}" type="pres">
      <dgm:prSet presAssocID="{C26E4E67-802E-4066-AFAE-7A59657C0CB0}" presName="node" presStyleLbl="node1" presStyleIdx="5" presStyleCnt="8">
        <dgm:presLayoutVars>
          <dgm:bulletEnabled val="1"/>
        </dgm:presLayoutVars>
      </dgm:prSet>
      <dgm:spPr/>
    </dgm:pt>
    <dgm:pt modelId="{DCCF32E0-BBA7-407D-BE38-A35F48C1BDDF}" type="pres">
      <dgm:prSet presAssocID="{C26E4E67-802E-4066-AFAE-7A59657C0CB0}" presName="spNode" presStyleCnt="0"/>
      <dgm:spPr/>
    </dgm:pt>
    <dgm:pt modelId="{2BB4D116-3351-44D5-84F8-F8604920776D}" type="pres">
      <dgm:prSet presAssocID="{321A2E1F-6805-48AE-98A7-C394A01E48CA}" presName="sibTrans" presStyleLbl="sibTrans1D1" presStyleIdx="5" presStyleCnt="8"/>
      <dgm:spPr/>
    </dgm:pt>
    <dgm:pt modelId="{ED15E927-C23E-42D9-ADAA-2509825E7256}" type="pres">
      <dgm:prSet presAssocID="{39A55043-8DE4-4005-B35C-64E3C658EBD8}" presName="node" presStyleLbl="node1" presStyleIdx="6" presStyleCnt="8">
        <dgm:presLayoutVars>
          <dgm:bulletEnabled val="1"/>
        </dgm:presLayoutVars>
      </dgm:prSet>
      <dgm:spPr/>
    </dgm:pt>
    <dgm:pt modelId="{F6F4E81A-E21A-4663-86ED-1ED5B2B3E464}" type="pres">
      <dgm:prSet presAssocID="{39A55043-8DE4-4005-B35C-64E3C658EBD8}" presName="spNode" presStyleCnt="0"/>
      <dgm:spPr/>
    </dgm:pt>
    <dgm:pt modelId="{29844DFE-6740-4ED0-99FA-3ECD75247822}" type="pres">
      <dgm:prSet presAssocID="{32276D9B-683E-4553-A3FC-D6A49DEC3588}" presName="sibTrans" presStyleLbl="sibTrans1D1" presStyleIdx="6" presStyleCnt="8"/>
      <dgm:spPr/>
    </dgm:pt>
    <dgm:pt modelId="{00405FEC-EBEF-4C1A-A720-ABE2804AE5EC}" type="pres">
      <dgm:prSet presAssocID="{CEFA047E-3415-48A9-98C8-FCFF1594676F}" presName="node" presStyleLbl="node1" presStyleIdx="7" presStyleCnt="8">
        <dgm:presLayoutVars>
          <dgm:bulletEnabled val="1"/>
        </dgm:presLayoutVars>
      </dgm:prSet>
      <dgm:spPr/>
    </dgm:pt>
    <dgm:pt modelId="{B5EF4972-A58E-4707-A99B-EF79AF21E77D}" type="pres">
      <dgm:prSet presAssocID="{CEFA047E-3415-48A9-98C8-FCFF1594676F}" presName="spNode" presStyleCnt="0"/>
      <dgm:spPr/>
    </dgm:pt>
    <dgm:pt modelId="{8D31B7CD-A65A-43FD-8F22-C20BD91B9320}" type="pres">
      <dgm:prSet presAssocID="{3355D10F-B70E-4CE9-9E27-F6F7515FAC41}" presName="sibTrans" presStyleLbl="sibTrans1D1" presStyleIdx="7" presStyleCnt="8"/>
      <dgm:spPr/>
    </dgm:pt>
  </dgm:ptLst>
  <dgm:cxnLst>
    <dgm:cxn modelId="{DD188702-FD7B-42C5-B750-BE16515161F3}" type="presOf" srcId="{82BD3F61-A863-4721-A1A8-EF658829AA62}" destId="{42424096-8050-47A1-8398-F2EC2E3741C5}" srcOrd="0" destOrd="0" presId="urn:microsoft.com/office/officeart/2005/8/layout/cycle6"/>
    <dgm:cxn modelId="{09A09602-E212-4C77-8AB6-0F6CC4323E72}" type="presOf" srcId="{70730B22-D503-4BB5-8EF5-A9A517C2C2CB}" destId="{29D9D400-64CF-4152-94FD-5FEB6E8878B6}" srcOrd="0" destOrd="0" presId="urn:microsoft.com/office/officeart/2005/8/layout/cycle6"/>
    <dgm:cxn modelId="{D554F508-E628-490D-8336-5F81B94E6832}" type="presOf" srcId="{3355D10F-B70E-4CE9-9E27-F6F7515FAC41}" destId="{8D31B7CD-A65A-43FD-8F22-C20BD91B9320}" srcOrd="0" destOrd="0" presId="urn:microsoft.com/office/officeart/2005/8/layout/cycle6"/>
    <dgm:cxn modelId="{8FEA0B09-8508-4B8F-945D-7BDA74B45FF6}" type="presOf" srcId="{629DFF7F-0AE1-45A6-B937-56631DFC2CCC}" destId="{A32F5EEC-CCF8-470E-94EE-0565B87C608E}" srcOrd="0" destOrd="0" presId="urn:microsoft.com/office/officeart/2005/8/layout/cycle6"/>
    <dgm:cxn modelId="{1BC0D220-8A8C-45A2-8323-58547598694A}" type="presOf" srcId="{96DFBED9-B159-4C98-9925-F94930E6543D}" destId="{D0D48A57-8DC2-4A92-AB2F-2DF07055A4DD}" srcOrd="0" destOrd="0" presId="urn:microsoft.com/office/officeart/2005/8/layout/cycle6"/>
    <dgm:cxn modelId="{B6102D28-DDC4-4E13-B97F-143F492B4B99}" srcId="{027F6B30-4DAA-480A-84A8-8036EFE00BE6}" destId="{96DFBED9-B159-4C98-9925-F94930E6543D}" srcOrd="1" destOrd="0" parTransId="{43AB0EB0-149A-487D-ABE3-0A562E016278}" sibTransId="{629DFF7F-0AE1-45A6-B937-56631DFC2CCC}"/>
    <dgm:cxn modelId="{C9561E33-5B5F-4ABE-8DE3-675833956258}" type="presOf" srcId="{32276D9B-683E-4553-A3FC-D6A49DEC3588}" destId="{29844DFE-6740-4ED0-99FA-3ECD75247822}" srcOrd="0" destOrd="0" presId="urn:microsoft.com/office/officeart/2005/8/layout/cycle6"/>
    <dgm:cxn modelId="{9D971036-C075-43B5-A246-2241088E5FDE}" type="presOf" srcId="{321A2E1F-6805-48AE-98A7-C394A01E48CA}" destId="{2BB4D116-3351-44D5-84F8-F8604920776D}" srcOrd="0" destOrd="0" presId="urn:microsoft.com/office/officeart/2005/8/layout/cycle6"/>
    <dgm:cxn modelId="{6B401E45-F010-457B-AEAF-2B7638AA3020}" type="presOf" srcId="{C26E4E67-802E-4066-AFAE-7A59657C0CB0}" destId="{247779DA-3D60-4A10-B7D2-6986B46E36D5}" srcOrd="0" destOrd="0" presId="urn:microsoft.com/office/officeart/2005/8/layout/cycle6"/>
    <dgm:cxn modelId="{4682BE67-A2FC-4EAC-9F81-0BEFEF2264C5}" srcId="{027F6B30-4DAA-480A-84A8-8036EFE00BE6}" destId="{64BF81D3-551F-4836-9159-F4447263DBF2}" srcOrd="2" destOrd="0" parTransId="{415F2CC5-FC0B-4332-926B-BE35FA651E69}" sibTransId="{9E832DB9-4D37-4F07-AA40-D9FE2B89EAE9}"/>
    <dgm:cxn modelId="{A94C646F-0244-4BBD-82BC-0FD7C5C5FE88}" type="presOf" srcId="{64BF81D3-551F-4836-9159-F4447263DBF2}" destId="{769CAD38-2A43-4D47-93DB-3156FF1CEF54}" srcOrd="0" destOrd="0" presId="urn:microsoft.com/office/officeart/2005/8/layout/cycle6"/>
    <dgm:cxn modelId="{C2875275-8033-49A5-9899-5812A2DAA2B4}" type="presOf" srcId="{7CEB7E4E-6904-4512-A62C-460C055DEE41}" destId="{81BF8F74-81AC-4F97-B3ED-5AA584AFAACE}" srcOrd="0" destOrd="0" presId="urn:microsoft.com/office/officeart/2005/8/layout/cycle6"/>
    <dgm:cxn modelId="{42CEB259-5B0A-4D17-8CF9-E12E95A5F8E2}" type="presOf" srcId="{027F6B30-4DAA-480A-84A8-8036EFE00BE6}" destId="{482370A2-EB24-4AEA-9091-00CD1FEBA373}" srcOrd="0" destOrd="0" presId="urn:microsoft.com/office/officeart/2005/8/layout/cycle6"/>
    <dgm:cxn modelId="{34FF958B-657D-4B19-B752-B3317E82CE39}" srcId="{027F6B30-4DAA-480A-84A8-8036EFE00BE6}" destId="{93B34813-E85F-4004-90A0-F08351299440}" srcOrd="3" destOrd="0" parTransId="{5BD8FAB7-ED37-40B5-861C-6B218C08B287}" sibTransId="{96B8F3E2-7BA0-40B8-86E9-6745925A1DD2}"/>
    <dgm:cxn modelId="{D1E11698-3658-4BA7-A1C8-B4985B215CC0}" type="presOf" srcId="{39A55043-8DE4-4005-B35C-64E3C658EBD8}" destId="{ED15E927-C23E-42D9-ADAA-2509825E7256}" srcOrd="0" destOrd="0" presId="urn:microsoft.com/office/officeart/2005/8/layout/cycle6"/>
    <dgm:cxn modelId="{7006D9A2-E18F-4276-A1E5-186AF7FB4B87}" type="presOf" srcId="{93B34813-E85F-4004-90A0-F08351299440}" destId="{04D3BF31-E7C3-46FE-A3EF-130E3A946024}" srcOrd="0" destOrd="0" presId="urn:microsoft.com/office/officeart/2005/8/layout/cycle6"/>
    <dgm:cxn modelId="{9A0EB0A5-E4DD-408E-8FDA-729E09FF1B4B}" srcId="{027F6B30-4DAA-480A-84A8-8036EFE00BE6}" destId="{70730B22-D503-4BB5-8EF5-A9A517C2C2CB}" srcOrd="4" destOrd="0" parTransId="{6AF9079F-0286-4C7B-95C7-CA5D33103356}" sibTransId="{82BD3F61-A863-4721-A1A8-EF658829AA62}"/>
    <dgm:cxn modelId="{B57F27C3-0449-4C7B-8451-3809033F53B8}" srcId="{027F6B30-4DAA-480A-84A8-8036EFE00BE6}" destId="{39A55043-8DE4-4005-B35C-64E3C658EBD8}" srcOrd="6" destOrd="0" parTransId="{1E141C7B-88BB-4F8C-90E1-2C02E07E107C}" sibTransId="{32276D9B-683E-4553-A3FC-D6A49DEC3588}"/>
    <dgm:cxn modelId="{DD2DA4C7-D8EE-4CAB-8BE5-A9B72A6DB4FA}" srcId="{027F6B30-4DAA-480A-84A8-8036EFE00BE6}" destId="{C26E4E67-802E-4066-AFAE-7A59657C0CB0}" srcOrd="5" destOrd="0" parTransId="{FCCD73BE-BE7A-4A23-B93B-3ABBE4F1ECEC}" sibTransId="{321A2E1F-6805-48AE-98A7-C394A01E48CA}"/>
    <dgm:cxn modelId="{68E5CACB-725B-49DC-8E83-84CDA108CD28}" srcId="{027F6B30-4DAA-480A-84A8-8036EFE00BE6}" destId="{CEFA047E-3415-48A9-98C8-FCFF1594676F}" srcOrd="7" destOrd="0" parTransId="{4AD08D23-9CC0-48CC-AF18-697F5AB57DE9}" sibTransId="{3355D10F-B70E-4CE9-9E27-F6F7515FAC41}"/>
    <dgm:cxn modelId="{A12574D5-D21F-4C1F-A48B-88B3B6A45799}" type="presOf" srcId="{CEFA047E-3415-48A9-98C8-FCFF1594676F}" destId="{00405FEC-EBEF-4C1A-A720-ABE2804AE5EC}" srcOrd="0" destOrd="0" presId="urn:microsoft.com/office/officeart/2005/8/layout/cycle6"/>
    <dgm:cxn modelId="{AC0AB4EF-74E0-41F9-8FF1-9CB26F8E8B43}" type="presOf" srcId="{96B8F3E2-7BA0-40B8-86E9-6745925A1DD2}" destId="{4A334F07-07AF-430E-BE02-8E3FFF5FC344}" srcOrd="0" destOrd="0" presId="urn:microsoft.com/office/officeart/2005/8/layout/cycle6"/>
    <dgm:cxn modelId="{4D93D1F2-BA47-4399-9F06-6D526DDB2224}" srcId="{027F6B30-4DAA-480A-84A8-8036EFE00BE6}" destId="{079AE287-87A9-44E0-9DDE-A62E03CC2EFD}" srcOrd="0" destOrd="0" parTransId="{F7628C22-CCEB-42C0-A194-4C851964BE65}" sibTransId="{7CEB7E4E-6904-4512-A62C-460C055DEE41}"/>
    <dgm:cxn modelId="{3959EAF3-7721-4E47-A3C0-6E30C6E75B45}" type="presOf" srcId="{079AE287-87A9-44E0-9DDE-A62E03CC2EFD}" destId="{C9999563-9503-46AE-98DB-49700CAD7AAB}" srcOrd="0" destOrd="0" presId="urn:microsoft.com/office/officeart/2005/8/layout/cycle6"/>
    <dgm:cxn modelId="{FA4493FE-D76F-4076-9058-AD59B9C5C16A}" type="presOf" srcId="{9E832DB9-4D37-4F07-AA40-D9FE2B89EAE9}" destId="{5BD0A7C9-B3AF-4046-9968-475BB5CF435B}" srcOrd="0" destOrd="0" presId="urn:microsoft.com/office/officeart/2005/8/layout/cycle6"/>
    <dgm:cxn modelId="{D453D670-220E-468B-AB4F-0B46F10223F9}" type="presParOf" srcId="{482370A2-EB24-4AEA-9091-00CD1FEBA373}" destId="{C9999563-9503-46AE-98DB-49700CAD7AAB}" srcOrd="0" destOrd="0" presId="urn:microsoft.com/office/officeart/2005/8/layout/cycle6"/>
    <dgm:cxn modelId="{DE4CE37F-4EBE-4B06-BBBA-F2BDC185E380}" type="presParOf" srcId="{482370A2-EB24-4AEA-9091-00CD1FEBA373}" destId="{A0630F33-F32B-43C0-91B9-898952CDD256}" srcOrd="1" destOrd="0" presId="urn:microsoft.com/office/officeart/2005/8/layout/cycle6"/>
    <dgm:cxn modelId="{DAFB3E68-F4C6-4474-B73E-698C01E69E4B}" type="presParOf" srcId="{482370A2-EB24-4AEA-9091-00CD1FEBA373}" destId="{81BF8F74-81AC-4F97-B3ED-5AA584AFAACE}" srcOrd="2" destOrd="0" presId="urn:microsoft.com/office/officeart/2005/8/layout/cycle6"/>
    <dgm:cxn modelId="{AD26C3E1-D872-4C1E-A4C8-565D07D6B204}" type="presParOf" srcId="{482370A2-EB24-4AEA-9091-00CD1FEBA373}" destId="{D0D48A57-8DC2-4A92-AB2F-2DF07055A4DD}" srcOrd="3" destOrd="0" presId="urn:microsoft.com/office/officeart/2005/8/layout/cycle6"/>
    <dgm:cxn modelId="{90BA12A0-FFA5-47BE-8E8F-615F6037887B}" type="presParOf" srcId="{482370A2-EB24-4AEA-9091-00CD1FEBA373}" destId="{C28C483C-1BBA-4232-858D-EBBC5AB95FCE}" srcOrd="4" destOrd="0" presId="urn:microsoft.com/office/officeart/2005/8/layout/cycle6"/>
    <dgm:cxn modelId="{72C8D674-254B-4EBC-9EAA-29F687F28B71}" type="presParOf" srcId="{482370A2-EB24-4AEA-9091-00CD1FEBA373}" destId="{A32F5EEC-CCF8-470E-94EE-0565B87C608E}" srcOrd="5" destOrd="0" presId="urn:microsoft.com/office/officeart/2005/8/layout/cycle6"/>
    <dgm:cxn modelId="{CB00C7BA-E327-49E3-BE36-E084AD25A310}" type="presParOf" srcId="{482370A2-EB24-4AEA-9091-00CD1FEBA373}" destId="{769CAD38-2A43-4D47-93DB-3156FF1CEF54}" srcOrd="6" destOrd="0" presId="urn:microsoft.com/office/officeart/2005/8/layout/cycle6"/>
    <dgm:cxn modelId="{34F2FB17-9108-4E6B-940F-1A806932466B}" type="presParOf" srcId="{482370A2-EB24-4AEA-9091-00CD1FEBA373}" destId="{22338BB1-34F2-4839-A7F6-1A0114FCCF66}" srcOrd="7" destOrd="0" presId="urn:microsoft.com/office/officeart/2005/8/layout/cycle6"/>
    <dgm:cxn modelId="{F3EDF1E7-80E0-4787-8055-8E352B0172F2}" type="presParOf" srcId="{482370A2-EB24-4AEA-9091-00CD1FEBA373}" destId="{5BD0A7C9-B3AF-4046-9968-475BB5CF435B}" srcOrd="8" destOrd="0" presId="urn:microsoft.com/office/officeart/2005/8/layout/cycle6"/>
    <dgm:cxn modelId="{05B0C645-4A4C-4662-B12B-010EAC2B6521}" type="presParOf" srcId="{482370A2-EB24-4AEA-9091-00CD1FEBA373}" destId="{04D3BF31-E7C3-46FE-A3EF-130E3A946024}" srcOrd="9" destOrd="0" presId="urn:microsoft.com/office/officeart/2005/8/layout/cycle6"/>
    <dgm:cxn modelId="{061F9EC3-2165-42CD-BB1C-2B5052E46416}" type="presParOf" srcId="{482370A2-EB24-4AEA-9091-00CD1FEBA373}" destId="{BB3AFF45-9889-47EF-86BE-ED0F04FAB489}" srcOrd="10" destOrd="0" presId="urn:microsoft.com/office/officeart/2005/8/layout/cycle6"/>
    <dgm:cxn modelId="{BBAA4043-4BA8-4129-BDB0-8CBEC124A11A}" type="presParOf" srcId="{482370A2-EB24-4AEA-9091-00CD1FEBA373}" destId="{4A334F07-07AF-430E-BE02-8E3FFF5FC344}" srcOrd="11" destOrd="0" presId="urn:microsoft.com/office/officeart/2005/8/layout/cycle6"/>
    <dgm:cxn modelId="{923702AF-B5AD-47CE-8363-A0DE6B9E6526}" type="presParOf" srcId="{482370A2-EB24-4AEA-9091-00CD1FEBA373}" destId="{29D9D400-64CF-4152-94FD-5FEB6E8878B6}" srcOrd="12" destOrd="0" presId="urn:microsoft.com/office/officeart/2005/8/layout/cycle6"/>
    <dgm:cxn modelId="{0F7482ED-C93F-41F9-8FB6-0422D8A88E04}" type="presParOf" srcId="{482370A2-EB24-4AEA-9091-00CD1FEBA373}" destId="{F4054608-82CD-4084-A136-0A3D7AD640E7}" srcOrd="13" destOrd="0" presId="urn:microsoft.com/office/officeart/2005/8/layout/cycle6"/>
    <dgm:cxn modelId="{34482840-56C1-477E-96F0-170A338066CD}" type="presParOf" srcId="{482370A2-EB24-4AEA-9091-00CD1FEBA373}" destId="{42424096-8050-47A1-8398-F2EC2E3741C5}" srcOrd="14" destOrd="0" presId="urn:microsoft.com/office/officeart/2005/8/layout/cycle6"/>
    <dgm:cxn modelId="{9F68ED8F-C514-4C85-9D7A-362F8ADB3C5E}" type="presParOf" srcId="{482370A2-EB24-4AEA-9091-00CD1FEBA373}" destId="{247779DA-3D60-4A10-B7D2-6986B46E36D5}" srcOrd="15" destOrd="0" presId="urn:microsoft.com/office/officeart/2005/8/layout/cycle6"/>
    <dgm:cxn modelId="{477D4EF1-4363-4FAD-980F-41F0529FBB6D}" type="presParOf" srcId="{482370A2-EB24-4AEA-9091-00CD1FEBA373}" destId="{DCCF32E0-BBA7-407D-BE38-A35F48C1BDDF}" srcOrd="16" destOrd="0" presId="urn:microsoft.com/office/officeart/2005/8/layout/cycle6"/>
    <dgm:cxn modelId="{A3D44BB8-E492-4DD2-B40B-AAA391308B80}" type="presParOf" srcId="{482370A2-EB24-4AEA-9091-00CD1FEBA373}" destId="{2BB4D116-3351-44D5-84F8-F8604920776D}" srcOrd="17" destOrd="0" presId="urn:microsoft.com/office/officeart/2005/8/layout/cycle6"/>
    <dgm:cxn modelId="{588B362A-F3DF-46B6-B3B5-F69FA42C8072}" type="presParOf" srcId="{482370A2-EB24-4AEA-9091-00CD1FEBA373}" destId="{ED15E927-C23E-42D9-ADAA-2509825E7256}" srcOrd="18" destOrd="0" presId="urn:microsoft.com/office/officeart/2005/8/layout/cycle6"/>
    <dgm:cxn modelId="{673238EC-FD00-4412-8990-D11474A4C4AA}" type="presParOf" srcId="{482370A2-EB24-4AEA-9091-00CD1FEBA373}" destId="{F6F4E81A-E21A-4663-86ED-1ED5B2B3E464}" srcOrd="19" destOrd="0" presId="urn:microsoft.com/office/officeart/2005/8/layout/cycle6"/>
    <dgm:cxn modelId="{F82052E9-AD75-417F-8759-8EED27820481}" type="presParOf" srcId="{482370A2-EB24-4AEA-9091-00CD1FEBA373}" destId="{29844DFE-6740-4ED0-99FA-3ECD75247822}" srcOrd="20" destOrd="0" presId="urn:microsoft.com/office/officeart/2005/8/layout/cycle6"/>
    <dgm:cxn modelId="{2A91D015-54E6-4F83-BF8F-C2FB0FC1DC13}" type="presParOf" srcId="{482370A2-EB24-4AEA-9091-00CD1FEBA373}" destId="{00405FEC-EBEF-4C1A-A720-ABE2804AE5EC}" srcOrd="21" destOrd="0" presId="urn:microsoft.com/office/officeart/2005/8/layout/cycle6"/>
    <dgm:cxn modelId="{6E309B47-278E-4A15-9EEB-35746DD68F13}" type="presParOf" srcId="{482370A2-EB24-4AEA-9091-00CD1FEBA373}" destId="{B5EF4972-A58E-4707-A99B-EF79AF21E77D}" srcOrd="22" destOrd="0" presId="urn:microsoft.com/office/officeart/2005/8/layout/cycle6"/>
    <dgm:cxn modelId="{495BCE7D-5F83-436B-B151-C4AFB1DFD1C0}" type="presParOf" srcId="{482370A2-EB24-4AEA-9091-00CD1FEBA373}" destId="{8D31B7CD-A65A-43FD-8F22-C20BD91B9320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7F6B30-4DAA-480A-84A8-8036EFE00BE6}" type="doc">
      <dgm:prSet loTypeId="urn:microsoft.com/office/officeart/2005/8/layout/cycle6" loCatId="cycle" qsTypeId="urn:microsoft.com/office/officeart/2005/8/quickstyle/3d5" qsCatId="3D" csTypeId="urn:microsoft.com/office/officeart/2005/8/colors/accent4_2" csCatId="accent4" phldr="1"/>
      <dgm:spPr/>
      <dgm:t>
        <a:bodyPr/>
        <a:lstStyle/>
        <a:p>
          <a:endParaRPr lang="nl-NL"/>
        </a:p>
      </dgm:t>
    </dgm:pt>
    <dgm:pt modelId="{079AE287-87A9-44E0-9DDE-A62E03CC2EFD}">
      <dgm:prSet phldrT="[Tekst]" phldr="0"/>
      <dgm:spPr/>
      <dgm:t>
        <a:bodyPr/>
        <a:lstStyle/>
        <a:p>
          <a:r>
            <a:rPr lang="nl-NL" dirty="0"/>
            <a:t>Toestemming</a:t>
          </a:r>
        </a:p>
      </dgm:t>
    </dgm:pt>
    <dgm:pt modelId="{F7628C22-CCEB-42C0-A194-4C851964BE65}" type="parTrans" cxnId="{4D93D1F2-BA47-4399-9F06-6D526DDB2224}">
      <dgm:prSet/>
      <dgm:spPr/>
      <dgm:t>
        <a:bodyPr/>
        <a:lstStyle/>
        <a:p>
          <a:endParaRPr lang="nl-NL"/>
        </a:p>
      </dgm:t>
    </dgm:pt>
    <dgm:pt modelId="{7CEB7E4E-6904-4512-A62C-460C055DEE41}" type="sibTrans" cxnId="{4D93D1F2-BA47-4399-9F06-6D526DDB2224}">
      <dgm:prSet/>
      <dgm:spPr/>
      <dgm:t>
        <a:bodyPr/>
        <a:lstStyle/>
        <a:p>
          <a:endParaRPr lang="nl-NL"/>
        </a:p>
      </dgm:t>
    </dgm:pt>
    <dgm:pt modelId="{96DFBED9-B159-4C98-9925-F94930E6543D}">
      <dgm:prSet phldrT="[Tekst]" phldr="0"/>
      <dgm:spPr/>
      <dgm:t>
        <a:bodyPr/>
        <a:lstStyle/>
        <a:p>
          <a:pPr rtl="0"/>
          <a:r>
            <a:rPr lang="nl-NL" dirty="0"/>
            <a:t>Standaarden gebruik data</a:t>
          </a:r>
        </a:p>
      </dgm:t>
    </dgm:pt>
    <dgm:pt modelId="{43AB0EB0-149A-487D-ABE3-0A562E016278}" type="parTrans" cxnId="{B6102D28-DDC4-4E13-B97F-143F492B4B99}">
      <dgm:prSet/>
      <dgm:spPr/>
      <dgm:t>
        <a:bodyPr/>
        <a:lstStyle/>
        <a:p>
          <a:endParaRPr lang="nl-NL"/>
        </a:p>
      </dgm:t>
    </dgm:pt>
    <dgm:pt modelId="{629DFF7F-0AE1-45A6-B937-56631DFC2CCC}" type="sibTrans" cxnId="{B6102D28-DDC4-4E13-B97F-143F492B4B99}">
      <dgm:prSet/>
      <dgm:spPr/>
      <dgm:t>
        <a:bodyPr/>
        <a:lstStyle/>
        <a:p>
          <a:endParaRPr lang="nl-NL"/>
        </a:p>
      </dgm:t>
    </dgm:pt>
    <dgm:pt modelId="{64BF81D3-551F-4836-9159-F4447263DBF2}">
      <dgm:prSet phldrT="[Tekst]" phldr="0"/>
      <dgm:spPr/>
      <dgm:t>
        <a:bodyPr/>
        <a:lstStyle/>
        <a:p>
          <a:r>
            <a:rPr lang="nl-NL" dirty="0"/>
            <a:t>Audits</a:t>
          </a:r>
        </a:p>
      </dgm:t>
    </dgm:pt>
    <dgm:pt modelId="{415F2CC5-FC0B-4332-926B-BE35FA651E69}" type="parTrans" cxnId="{4682BE67-A2FC-4EAC-9F81-0BEFEF2264C5}">
      <dgm:prSet/>
      <dgm:spPr/>
      <dgm:t>
        <a:bodyPr/>
        <a:lstStyle/>
        <a:p>
          <a:endParaRPr lang="nl-NL"/>
        </a:p>
      </dgm:t>
    </dgm:pt>
    <dgm:pt modelId="{9E832DB9-4D37-4F07-AA40-D9FE2B89EAE9}" type="sibTrans" cxnId="{4682BE67-A2FC-4EAC-9F81-0BEFEF2264C5}">
      <dgm:prSet/>
      <dgm:spPr/>
      <dgm:t>
        <a:bodyPr/>
        <a:lstStyle/>
        <a:p>
          <a:endParaRPr lang="nl-NL"/>
        </a:p>
      </dgm:t>
    </dgm:pt>
    <dgm:pt modelId="{93B34813-E85F-4004-90A0-F08351299440}">
      <dgm:prSet phldrT="[Tekst]" phldr="0"/>
      <dgm:spPr/>
      <dgm:t>
        <a:bodyPr/>
        <a:lstStyle/>
        <a:p>
          <a:r>
            <a:rPr lang="nl-NL" dirty="0"/>
            <a:t>Werkinstructies</a:t>
          </a:r>
        </a:p>
      </dgm:t>
    </dgm:pt>
    <dgm:pt modelId="{5BD8FAB7-ED37-40B5-861C-6B218C08B287}" type="parTrans" cxnId="{34FF958B-657D-4B19-B752-B3317E82CE39}">
      <dgm:prSet/>
      <dgm:spPr/>
      <dgm:t>
        <a:bodyPr/>
        <a:lstStyle/>
        <a:p>
          <a:endParaRPr lang="nl-NL"/>
        </a:p>
      </dgm:t>
    </dgm:pt>
    <dgm:pt modelId="{96B8F3E2-7BA0-40B8-86E9-6745925A1DD2}" type="sibTrans" cxnId="{34FF958B-657D-4B19-B752-B3317E82CE39}">
      <dgm:prSet/>
      <dgm:spPr/>
      <dgm:t>
        <a:bodyPr/>
        <a:lstStyle/>
        <a:p>
          <a:endParaRPr lang="nl-NL"/>
        </a:p>
      </dgm:t>
    </dgm:pt>
    <dgm:pt modelId="{70730B22-D503-4BB5-8EF5-A9A517C2C2CB}">
      <dgm:prSet phldrT="[Tekst]" phldr="0"/>
      <dgm:spPr/>
      <dgm:t>
        <a:bodyPr/>
        <a:lstStyle/>
        <a:p>
          <a:pPr rtl="0"/>
          <a:r>
            <a:rPr lang="nl-NL" dirty="0"/>
            <a:t>Interne en externe samenwerking</a:t>
          </a:r>
        </a:p>
      </dgm:t>
    </dgm:pt>
    <dgm:pt modelId="{6AF9079F-0286-4C7B-95C7-CA5D33103356}" type="parTrans" cxnId="{9A0EB0A5-E4DD-408E-8FDA-729E09FF1B4B}">
      <dgm:prSet/>
      <dgm:spPr/>
      <dgm:t>
        <a:bodyPr/>
        <a:lstStyle/>
        <a:p>
          <a:endParaRPr lang="nl-NL"/>
        </a:p>
      </dgm:t>
    </dgm:pt>
    <dgm:pt modelId="{82BD3F61-A863-4721-A1A8-EF658829AA62}" type="sibTrans" cxnId="{9A0EB0A5-E4DD-408E-8FDA-729E09FF1B4B}">
      <dgm:prSet/>
      <dgm:spPr/>
      <dgm:t>
        <a:bodyPr/>
        <a:lstStyle/>
        <a:p>
          <a:endParaRPr lang="nl-NL"/>
        </a:p>
      </dgm:t>
    </dgm:pt>
    <dgm:pt modelId="{CEFA047E-3415-48A9-98C8-FCFF1594676F}">
      <dgm:prSet phldr="0"/>
      <dgm:spPr/>
      <dgm:t>
        <a:bodyPr/>
        <a:lstStyle/>
        <a:p>
          <a:r>
            <a:rPr lang="nl-NL" dirty="0"/>
            <a:t>Cultuurinterventies</a:t>
          </a:r>
        </a:p>
      </dgm:t>
    </dgm:pt>
    <dgm:pt modelId="{4AD08D23-9CC0-48CC-AF18-697F5AB57DE9}" type="parTrans" cxnId="{68E5CACB-725B-49DC-8E83-84CDA108CD28}">
      <dgm:prSet/>
      <dgm:spPr/>
      <dgm:t>
        <a:bodyPr/>
        <a:lstStyle/>
        <a:p>
          <a:endParaRPr lang="nl-NL"/>
        </a:p>
      </dgm:t>
    </dgm:pt>
    <dgm:pt modelId="{3355D10F-B70E-4CE9-9E27-F6F7515FAC41}" type="sibTrans" cxnId="{68E5CACB-725B-49DC-8E83-84CDA108CD28}">
      <dgm:prSet/>
      <dgm:spPr/>
      <dgm:t>
        <a:bodyPr/>
        <a:lstStyle/>
        <a:p>
          <a:endParaRPr lang="nl-NL"/>
        </a:p>
      </dgm:t>
    </dgm:pt>
    <dgm:pt modelId="{C26E4E67-802E-4066-AFAE-7A59657C0CB0}">
      <dgm:prSet phldr="0"/>
      <dgm:spPr/>
      <dgm:t>
        <a:bodyPr/>
        <a:lstStyle/>
        <a:p>
          <a:pPr rtl="0"/>
          <a:r>
            <a:rPr lang="nl-NL" dirty="0"/>
            <a:t>Burgerbetrokkenheid</a:t>
          </a:r>
        </a:p>
      </dgm:t>
    </dgm:pt>
    <dgm:pt modelId="{FCCD73BE-BE7A-4A23-B93B-3ABBE4F1ECEC}" type="parTrans" cxnId="{DD2DA4C7-D8EE-4CAB-8BE5-A9B72A6DB4FA}">
      <dgm:prSet/>
      <dgm:spPr/>
      <dgm:t>
        <a:bodyPr/>
        <a:lstStyle/>
        <a:p>
          <a:endParaRPr lang="nl-NL"/>
        </a:p>
      </dgm:t>
    </dgm:pt>
    <dgm:pt modelId="{321A2E1F-6805-48AE-98A7-C394A01E48CA}" type="sibTrans" cxnId="{DD2DA4C7-D8EE-4CAB-8BE5-A9B72A6DB4FA}">
      <dgm:prSet/>
      <dgm:spPr/>
      <dgm:t>
        <a:bodyPr/>
        <a:lstStyle/>
        <a:p>
          <a:endParaRPr lang="nl-NL"/>
        </a:p>
      </dgm:t>
    </dgm:pt>
    <dgm:pt modelId="{39A55043-8DE4-4005-B35C-64E3C658EBD8}">
      <dgm:prSet phldr="0"/>
      <dgm:spPr/>
      <dgm:t>
        <a:bodyPr/>
        <a:lstStyle/>
        <a:p>
          <a:pPr rtl="0"/>
          <a:r>
            <a:rPr lang="nl-NL" dirty="0"/>
            <a:t>Verantwoordingsdocumenten</a:t>
          </a:r>
        </a:p>
      </dgm:t>
    </dgm:pt>
    <dgm:pt modelId="{1E141C7B-88BB-4F8C-90E1-2C02E07E107C}" type="parTrans" cxnId="{B57F27C3-0449-4C7B-8451-3809033F53B8}">
      <dgm:prSet/>
      <dgm:spPr/>
      <dgm:t>
        <a:bodyPr/>
        <a:lstStyle/>
        <a:p>
          <a:endParaRPr lang="nl-NL"/>
        </a:p>
      </dgm:t>
    </dgm:pt>
    <dgm:pt modelId="{32276D9B-683E-4553-A3FC-D6A49DEC3588}" type="sibTrans" cxnId="{B57F27C3-0449-4C7B-8451-3809033F53B8}">
      <dgm:prSet/>
      <dgm:spPr/>
      <dgm:t>
        <a:bodyPr/>
        <a:lstStyle/>
        <a:p>
          <a:endParaRPr lang="nl-NL"/>
        </a:p>
      </dgm:t>
    </dgm:pt>
    <dgm:pt modelId="{482370A2-EB24-4AEA-9091-00CD1FEBA373}" type="pres">
      <dgm:prSet presAssocID="{027F6B30-4DAA-480A-84A8-8036EFE00BE6}" presName="cycle" presStyleCnt="0">
        <dgm:presLayoutVars>
          <dgm:dir/>
          <dgm:resizeHandles val="exact"/>
        </dgm:presLayoutVars>
      </dgm:prSet>
      <dgm:spPr/>
    </dgm:pt>
    <dgm:pt modelId="{C9999563-9503-46AE-98DB-49700CAD7AAB}" type="pres">
      <dgm:prSet presAssocID="{079AE287-87A9-44E0-9DDE-A62E03CC2EFD}" presName="node" presStyleLbl="node1" presStyleIdx="0" presStyleCnt="8">
        <dgm:presLayoutVars>
          <dgm:bulletEnabled val="1"/>
        </dgm:presLayoutVars>
      </dgm:prSet>
      <dgm:spPr/>
    </dgm:pt>
    <dgm:pt modelId="{A0630F33-F32B-43C0-91B9-898952CDD256}" type="pres">
      <dgm:prSet presAssocID="{079AE287-87A9-44E0-9DDE-A62E03CC2EFD}" presName="spNode" presStyleCnt="0"/>
      <dgm:spPr/>
    </dgm:pt>
    <dgm:pt modelId="{81BF8F74-81AC-4F97-B3ED-5AA584AFAACE}" type="pres">
      <dgm:prSet presAssocID="{7CEB7E4E-6904-4512-A62C-460C055DEE41}" presName="sibTrans" presStyleLbl="sibTrans1D1" presStyleIdx="0" presStyleCnt="8"/>
      <dgm:spPr/>
    </dgm:pt>
    <dgm:pt modelId="{D0D48A57-8DC2-4A92-AB2F-2DF07055A4DD}" type="pres">
      <dgm:prSet presAssocID="{96DFBED9-B159-4C98-9925-F94930E6543D}" presName="node" presStyleLbl="node1" presStyleIdx="1" presStyleCnt="8">
        <dgm:presLayoutVars>
          <dgm:bulletEnabled val="1"/>
        </dgm:presLayoutVars>
      </dgm:prSet>
      <dgm:spPr/>
    </dgm:pt>
    <dgm:pt modelId="{C28C483C-1BBA-4232-858D-EBBC5AB95FCE}" type="pres">
      <dgm:prSet presAssocID="{96DFBED9-B159-4C98-9925-F94930E6543D}" presName="spNode" presStyleCnt="0"/>
      <dgm:spPr/>
    </dgm:pt>
    <dgm:pt modelId="{A32F5EEC-CCF8-470E-94EE-0565B87C608E}" type="pres">
      <dgm:prSet presAssocID="{629DFF7F-0AE1-45A6-B937-56631DFC2CCC}" presName="sibTrans" presStyleLbl="sibTrans1D1" presStyleIdx="1" presStyleCnt="8"/>
      <dgm:spPr/>
    </dgm:pt>
    <dgm:pt modelId="{769CAD38-2A43-4D47-93DB-3156FF1CEF54}" type="pres">
      <dgm:prSet presAssocID="{64BF81D3-551F-4836-9159-F4447263DBF2}" presName="node" presStyleLbl="node1" presStyleIdx="2" presStyleCnt="8">
        <dgm:presLayoutVars>
          <dgm:bulletEnabled val="1"/>
        </dgm:presLayoutVars>
      </dgm:prSet>
      <dgm:spPr/>
    </dgm:pt>
    <dgm:pt modelId="{22338BB1-34F2-4839-A7F6-1A0114FCCF66}" type="pres">
      <dgm:prSet presAssocID="{64BF81D3-551F-4836-9159-F4447263DBF2}" presName="spNode" presStyleCnt="0"/>
      <dgm:spPr/>
    </dgm:pt>
    <dgm:pt modelId="{5BD0A7C9-B3AF-4046-9968-475BB5CF435B}" type="pres">
      <dgm:prSet presAssocID="{9E832DB9-4D37-4F07-AA40-D9FE2B89EAE9}" presName="sibTrans" presStyleLbl="sibTrans1D1" presStyleIdx="2" presStyleCnt="8"/>
      <dgm:spPr/>
    </dgm:pt>
    <dgm:pt modelId="{04D3BF31-E7C3-46FE-A3EF-130E3A946024}" type="pres">
      <dgm:prSet presAssocID="{93B34813-E85F-4004-90A0-F08351299440}" presName="node" presStyleLbl="node1" presStyleIdx="3" presStyleCnt="8">
        <dgm:presLayoutVars>
          <dgm:bulletEnabled val="1"/>
        </dgm:presLayoutVars>
      </dgm:prSet>
      <dgm:spPr/>
    </dgm:pt>
    <dgm:pt modelId="{BB3AFF45-9889-47EF-86BE-ED0F04FAB489}" type="pres">
      <dgm:prSet presAssocID="{93B34813-E85F-4004-90A0-F08351299440}" presName="spNode" presStyleCnt="0"/>
      <dgm:spPr/>
    </dgm:pt>
    <dgm:pt modelId="{4A334F07-07AF-430E-BE02-8E3FFF5FC344}" type="pres">
      <dgm:prSet presAssocID="{96B8F3E2-7BA0-40B8-86E9-6745925A1DD2}" presName="sibTrans" presStyleLbl="sibTrans1D1" presStyleIdx="3" presStyleCnt="8"/>
      <dgm:spPr/>
    </dgm:pt>
    <dgm:pt modelId="{29D9D400-64CF-4152-94FD-5FEB6E8878B6}" type="pres">
      <dgm:prSet presAssocID="{70730B22-D503-4BB5-8EF5-A9A517C2C2CB}" presName="node" presStyleLbl="node1" presStyleIdx="4" presStyleCnt="8">
        <dgm:presLayoutVars>
          <dgm:bulletEnabled val="1"/>
        </dgm:presLayoutVars>
      </dgm:prSet>
      <dgm:spPr/>
    </dgm:pt>
    <dgm:pt modelId="{F4054608-82CD-4084-A136-0A3D7AD640E7}" type="pres">
      <dgm:prSet presAssocID="{70730B22-D503-4BB5-8EF5-A9A517C2C2CB}" presName="spNode" presStyleCnt="0"/>
      <dgm:spPr/>
    </dgm:pt>
    <dgm:pt modelId="{42424096-8050-47A1-8398-F2EC2E3741C5}" type="pres">
      <dgm:prSet presAssocID="{82BD3F61-A863-4721-A1A8-EF658829AA62}" presName="sibTrans" presStyleLbl="sibTrans1D1" presStyleIdx="4" presStyleCnt="8"/>
      <dgm:spPr/>
    </dgm:pt>
    <dgm:pt modelId="{247779DA-3D60-4A10-B7D2-6986B46E36D5}" type="pres">
      <dgm:prSet presAssocID="{C26E4E67-802E-4066-AFAE-7A59657C0CB0}" presName="node" presStyleLbl="node1" presStyleIdx="5" presStyleCnt="8">
        <dgm:presLayoutVars>
          <dgm:bulletEnabled val="1"/>
        </dgm:presLayoutVars>
      </dgm:prSet>
      <dgm:spPr/>
    </dgm:pt>
    <dgm:pt modelId="{DCCF32E0-BBA7-407D-BE38-A35F48C1BDDF}" type="pres">
      <dgm:prSet presAssocID="{C26E4E67-802E-4066-AFAE-7A59657C0CB0}" presName="spNode" presStyleCnt="0"/>
      <dgm:spPr/>
    </dgm:pt>
    <dgm:pt modelId="{2BB4D116-3351-44D5-84F8-F8604920776D}" type="pres">
      <dgm:prSet presAssocID="{321A2E1F-6805-48AE-98A7-C394A01E48CA}" presName="sibTrans" presStyleLbl="sibTrans1D1" presStyleIdx="5" presStyleCnt="8"/>
      <dgm:spPr/>
    </dgm:pt>
    <dgm:pt modelId="{ED15E927-C23E-42D9-ADAA-2509825E7256}" type="pres">
      <dgm:prSet presAssocID="{39A55043-8DE4-4005-B35C-64E3C658EBD8}" presName="node" presStyleLbl="node1" presStyleIdx="6" presStyleCnt="8">
        <dgm:presLayoutVars>
          <dgm:bulletEnabled val="1"/>
        </dgm:presLayoutVars>
      </dgm:prSet>
      <dgm:spPr/>
    </dgm:pt>
    <dgm:pt modelId="{F6F4E81A-E21A-4663-86ED-1ED5B2B3E464}" type="pres">
      <dgm:prSet presAssocID="{39A55043-8DE4-4005-B35C-64E3C658EBD8}" presName="spNode" presStyleCnt="0"/>
      <dgm:spPr/>
    </dgm:pt>
    <dgm:pt modelId="{29844DFE-6740-4ED0-99FA-3ECD75247822}" type="pres">
      <dgm:prSet presAssocID="{32276D9B-683E-4553-A3FC-D6A49DEC3588}" presName="sibTrans" presStyleLbl="sibTrans1D1" presStyleIdx="6" presStyleCnt="8"/>
      <dgm:spPr/>
    </dgm:pt>
    <dgm:pt modelId="{00405FEC-EBEF-4C1A-A720-ABE2804AE5EC}" type="pres">
      <dgm:prSet presAssocID="{CEFA047E-3415-48A9-98C8-FCFF1594676F}" presName="node" presStyleLbl="node1" presStyleIdx="7" presStyleCnt="8">
        <dgm:presLayoutVars>
          <dgm:bulletEnabled val="1"/>
        </dgm:presLayoutVars>
      </dgm:prSet>
      <dgm:spPr/>
    </dgm:pt>
    <dgm:pt modelId="{B5EF4972-A58E-4707-A99B-EF79AF21E77D}" type="pres">
      <dgm:prSet presAssocID="{CEFA047E-3415-48A9-98C8-FCFF1594676F}" presName="spNode" presStyleCnt="0"/>
      <dgm:spPr/>
    </dgm:pt>
    <dgm:pt modelId="{8D31B7CD-A65A-43FD-8F22-C20BD91B9320}" type="pres">
      <dgm:prSet presAssocID="{3355D10F-B70E-4CE9-9E27-F6F7515FAC41}" presName="sibTrans" presStyleLbl="sibTrans1D1" presStyleIdx="7" presStyleCnt="8"/>
      <dgm:spPr/>
    </dgm:pt>
  </dgm:ptLst>
  <dgm:cxnLst>
    <dgm:cxn modelId="{DD188702-FD7B-42C5-B750-BE16515161F3}" type="presOf" srcId="{82BD3F61-A863-4721-A1A8-EF658829AA62}" destId="{42424096-8050-47A1-8398-F2EC2E3741C5}" srcOrd="0" destOrd="0" presId="urn:microsoft.com/office/officeart/2005/8/layout/cycle6"/>
    <dgm:cxn modelId="{09A09602-E212-4C77-8AB6-0F6CC4323E72}" type="presOf" srcId="{70730B22-D503-4BB5-8EF5-A9A517C2C2CB}" destId="{29D9D400-64CF-4152-94FD-5FEB6E8878B6}" srcOrd="0" destOrd="0" presId="urn:microsoft.com/office/officeart/2005/8/layout/cycle6"/>
    <dgm:cxn modelId="{D554F508-E628-490D-8336-5F81B94E6832}" type="presOf" srcId="{3355D10F-B70E-4CE9-9E27-F6F7515FAC41}" destId="{8D31B7CD-A65A-43FD-8F22-C20BD91B9320}" srcOrd="0" destOrd="0" presId="urn:microsoft.com/office/officeart/2005/8/layout/cycle6"/>
    <dgm:cxn modelId="{8FEA0B09-8508-4B8F-945D-7BDA74B45FF6}" type="presOf" srcId="{629DFF7F-0AE1-45A6-B937-56631DFC2CCC}" destId="{A32F5EEC-CCF8-470E-94EE-0565B87C608E}" srcOrd="0" destOrd="0" presId="urn:microsoft.com/office/officeart/2005/8/layout/cycle6"/>
    <dgm:cxn modelId="{1BC0D220-8A8C-45A2-8323-58547598694A}" type="presOf" srcId="{96DFBED9-B159-4C98-9925-F94930E6543D}" destId="{D0D48A57-8DC2-4A92-AB2F-2DF07055A4DD}" srcOrd="0" destOrd="0" presId="urn:microsoft.com/office/officeart/2005/8/layout/cycle6"/>
    <dgm:cxn modelId="{B6102D28-DDC4-4E13-B97F-143F492B4B99}" srcId="{027F6B30-4DAA-480A-84A8-8036EFE00BE6}" destId="{96DFBED9-B159-4C98-9925-F94930E6543D}" srcOrd="1" destOrd="0" parTransId="{43AB0EB0-149A-487D-ABE3-0A562E016278}" sibTransId="{629DFF7F-0AE1-45A6-B937-56631DFC2CCC}"/>
    <dgm:cxn modelId="{C9561E33-5B5F-4ABE-8DE3-675833956258}" type="presOf" srcId="{32276D9B-683E-4553-A3FC-D6A49DEC3588}" destId="{29844DFE-6740-4ED0-99FA-3ECD75247822}" srcOrd="0" destOrd="0" presId="urn:microsoft.com/office/officeart/2005/8/layout/cycle6"/>
    <dgm:cxn modelId="{9D971036-C075-43B5-A246-2241088E5FDE}" type="presOf" srcId="{321A2E1F-6805-48AE-98A7-C394A01E48CA}" destId="{2BB4D116-3351-44D5-84F8-F8604920776D}" srcOrd="0" destOrd="0" presId="urn:microsoft.com/office/officeart/2005/8/layout/cycle6"/>
    <dgm:cxn modelId="{6B401E45-F010-457B-AEAF-2B7638AA3020}" type="presOf" srcId="{C26E4E67-802E-4066-AFAE-7A59657C0CB0}" destId="{247779DA-3D60-4A10-B7D2-6986B46E36D5}" srcOrd="0" destOrd="0" presId="urn:microsoft.com/office/officeart/2005/8/layout/cycle6"/>
    <dgm:cxn modelId="{4682BE67-A2FC-4EAC-9F81-0BEFEF2264C5}" srcId="{027F6B30-4DAA-480A-84A8-8036EFE00BE6}" destId="{64BF81D3-551F-4836-9159-F4447263DBF2}" srcOrd="2" destOrd="0" parTransId="{415F2CC5-FC0B-4332-926B-BE35FA651E69}" sibTransId="{9E832DB9-4D37-4F07-AA40-D9FE2B89EAE9}"/>
    <dgm:cxn modelId="{A94C646F-0244-4BBD-82BC-0FD7C5C5FE88}" type="presOf" srcId="{64BF81D3-551F-4836-9159-F4447263DBF2}" destId="{769CAD38-2A43-4D47-93DB-3156FF1CEF54}" srcOrd="0" destOrd="0" presId="urn:microsoft.com/office/officeart/2005/8/layout/cycle6"/>
    <dgm:cxn modelId="{C2875275-8033-49A5-9899-5812A2DAA2B4}" type="presOf" srcId="{7CEB7E4E-6904-4512-A62C-460C055DEE41}" destId="{81BF8F74-81AC-4F97-B3ED-5AA584AFAACE}" srcOrd="0" destOrd="0" presId="urn:microsoft.com/office/officeart/2005/8/layout/cycle6"/>
    <dgm:cxn modelId="{42CEB259-5B0A-4D17-8CF9-E12E95A5F8E2}" type="presOf" srcId="{027F6B30-4DAA-480A-84A8-8036EFE00BE6}" destId="{482370A2-EB24-4AEA-9091-00CD1FEBA373}" srcOrd="0" destOrd="0" presId="urn:microsoft.com/office/officeart/2005/8/layout/cycle6"/>
    <dgm:cxn modelId="{34FF958B-657D-4B19-B752-B3317E82CE39}" srcId="{027F6B30-4DAA-480A-84A8-8036EFE00BE6}" destId="{93B34813-E85F-4004-90A0-F08351299440}" srcOrd="3" destOrd="0" parTransId="{5BD8FAB7-ED37-40B5-861C-6B218C08B287}" sibTransId="{96B8F3E2-7BA0-40B8-86E9-6745925A1DD2}"/>
    <dgm:cxn modelId="{D1E11698-3658-4BA7-A1C8-B4985B215CC0}" type="presOf" srcId="{39A55043-8DE4-4005-B35C-64E3C658EBD8}" destId="{ED15E927-C23E-42D9-ADAA-2509825E7256}" srcOrd="0" destOrd="0" presId="urn:microsoft.com/office/officeart/2005/8/layout/cycle6"/>
    <dgm:cxn modelId="{7006D9A2-E18F-4276-A1E5-186AF7FB4B87}" type="presOf" srcId="{93B34813-E85F-4004-90A0-F08351299440}" destId="{04D3BF31-E7C3-46FE-A3EF-130E3A946024}" srcOrd="0" destOrd="0" presId="urn:microsoft.com/office/officeart/2005/8/layout/cycle6"/>
    <dgm:cxn modelId="{9A0EB0A5-E4DD-408E-8FDA-729E09FF1B4B}" srcId="{027F6B30-4DAA-480A-84A8-8036EFE00BE6}" destId="{70730B22-D503-4BB5-8EF5-A9A517C2C2CB}" srcOrd="4" destOrd="0" parTransId="{6AF9079F-0286-4C7B-95C7-CA5D33103356}" sibTransId="{82BD3F61-A863-4721-A1A8-EF658829AA62}"/>
    <dgm:cxn modelId="{B57F27C3-0449-4C7B-8451-3809033F53B8}" srcId="{027F6B30-4DAA-480A-84A8-8036EFE00BE6}" destId="{39A55043-8DE4-4005-B35C-64E3C658EBD8}" srcOrd="6" destOrd="0" parTransId="{1E141C7B-88BB-4F8C-90E1-2C02E07E107C}" sibTransId="{32276D9B-683E-4553-A3FC-D6A49DEC3588}"/>
    <dgm:cxn modelId="{DD2DA4C7-D8EE-4CAB-8BE5-A9B72A6DB4FA}" srcId="{027F6B30-4DAA-480A-84A8-8036EFE00BE6}" destId="{C26E4E67-802E-4066-AFAE-7A59657C0CB0}" srcOrd="5" destOrd="0" parTransId="{FCCD73BE-BE7A-4A23-B93B-3ABBE4F1ECEC}" sibTransId="{321A2E1F-6805-48AE-98A7-C394A01E48CA}"/>
    <dgm:cxn modelId="{68E5CACB-725B-49DC-8E83-84CDA108CD28}" srcId="{027F6B30-4DAA-480A-84A8-8036EFE00BE6}" destId="{CEFA047E-3415-48A9-98C8-FCFF1594676F}" srcOrd="7" destOrd="0" parTransId="{4AD08D23-9CC0-48CC-AF18-697F5AB57DE9}" sibTransId="{3355D10F-B70E-4CE9-9E27-F6F7515FAC41}"/>
    <dgm:cxn modelId="{A12574D5-D21F-4C1F-A48B-88B3B6A45799}" type="presOf" srcId="{CEFA047E-3415-48A9-98C8-FCFF1594676F}" destId="{00405FEC-EBEF-4C1A-A720-ABE2804AE5EC}" srcOrd="0" destOrd="0" presId="urn:microsoft.com/office/officeart/2005/8/layout/cycle6"/>
    <dgm:cxn modelId="{AC0AB4EF-74E0-41F9-8FF1-9CB26F8E8B43}" type="presOf" srcId="{96B8F3E2-7BA0-40B8-86E9-6745925A1DD2}" destId="{4A334F07-07AF-430E-BE02-8E3FFF5FC344}" srcOrd="0" destOrd="0" presId="urn:microsoft.com/office/officeart/2005/8/layout/cycle6"/>
    <dgm:cxn modelId="{4D93D1F2-BA47-4399-9F06-6D526DDB2224}" srcId="{027F6B30-4DAA-480A-84A8-8036EFE00BE6}" destId="{079AE287-87A9-44E0-9DDE-A62E03CC2EFD}" srcOrd="0" destOrd="0" parTransId="{F7628C22-CCEB-42C0-A194-4C851964BE65}" sibTransId="{7CEB7E4E-6904-4512-A62C-460C055DEE41}"/>
    <dgm:cxn modelId="{3959EAF3-7721-4E47-A3C0-6E30C6E75B45}" type="presOf" srcId="{079AE287-87A9-44E0-9DDE-A62E03CC2EFD}" destId="{C9999563-9503-46AE-98DB-49700CAD7AAB}" srcOrd="0" destOrd="0" presId="urn:microsoft.com/office/officeart/2005/8/layout/cycle6"/>
    <dgm:cxn modelId="{FA4493FE-D76F-4076-9058-AD59B9C5C16A}" type="presOf" srcId="{9E832DB9-4D37-4F07-AA40-D9FE2B89EAE9}" destId="{5BD0A7C9-B3AF-4046-9968-475BB5CF435B}" srcOrd="0" destOrd="0" presId="urn:microsoft.com/office/officeart/2005/8/layout/cycle6"/>
    <dgm:cxn modelId="{D453D670-220E-468B-AB4F-0B46F10223F9}" type="presParOf" srcId="{482370A2-EB24-4AEA-9091-00CD1FEBA373}" destId="{C9999563-9503-46AE-98DB-49700CAD7AAB}" srcOrd="0" destOrd="0" presId="urn:microsoft.com/office/officeart/2005/8/layout/cycle6"/>
    <dgm:cxn modelId="{DE4CE37F-4EBE-4B06-BBBA-F2BDC185E380}" type="presParOf" srcId="{482370A2-EB24-4AEA-9091-00CD1FEBA373}" destId="{A0630F33-F32B-43C0-91B9-898952CDD256}" srcOrd="1" destOrd="0" presId="urn:microsoft.com/office/officeart/2005/8/layout/cycle6"/>
    <dgm:cxn modelId="{DAFB3E68-F4C6-4474-B73E-698C01E69E4B}" type="presParOf" srcId="{482370A2-EB24-4AEA-9091-00CD1FEBA373}" destId="{81BF8F74-81AC-4F97-B3ED-5AA584AFAACE}" srcOrd="2" destOrd="0" presId="urn:microsoft.com/office/officeart/2005/8/layout/cycle6"/>
    <dgm:cxn modelId="{AD26C3E1-D872-4C1E-A4C8-565D07D6B204}" type="presParOf" srcId="{482370A2-EB24-4AEA-9091-00CD1FEBA373}" destId="{D0D48A57-8DC2-4A92-AB2F-2DF07055A4DD}" srcOrd="3" destOrd="0" presId="urn:microsoft.com/office/officeart/2005/8/layout/cycle6"/>
    <dgm:cxn modelId="{90BA12A0-FFA5-47BE-8E8F-615F6037887B}" type="presParOf" srcId="{482370A2-EB24-4AEA-9091-00CD1FEBA373}" destId="{C28C483C-1BBA-4232-858D-EBBC5AB95FCE}" srcOrd="4" destOrd="0" presId="urn:microsoft.com/office/officeart/2005/8/layout/cycle6"/>
    <dgm:cxn modelId="{72C8D674-254B-4EBC-9EAA-29F687F28B71}" type="presParOf" srcId="{482370A2-EB24-4AEA-9091-00CD1FEBA373}" destId="{A32F5EEC-CCF8-470E-94EE-0565B87C608E}" srcOrd="5" destOrd="0" presId="urn:microsoft.com/office/officeart/2005/8/layout/cycle6"/>
    <dgm:cxn modelId="{CB00C7BA-E327-49E3-BE36-E084AD25A310}" type="presParOf" srcId="{482370A2-EB24-4AEA-9091-00CD1FEBA373}" destId="{769CAD38-2A43-4D47-93DB-3156FF1CEF54}" srcOrd="6" destOrd="0" presId="urn:microsoft.com/office/officeart/2005/8/layout/cycle6"/>
    <dgm:cxn modelId="{34F2FB17-9108-4E6B-940F-1A806932466B}" type="presParOf" srcId="{482370A2-EB24-4AEA-9091-00CD1FEBA373}" destId="{22338BB1-34F2-4839-A7F6-1A0114FCCF66}" srcOrd="7" destOrd="0" presId="urn:microsoft.com/office/officeart/2005/8/layout/cycle6"/>
    <dgm:cxn modelId="{F3EDF1E7-80E0-4787-8055-8E352B0172F2}" type="presParOf" srcId="{482370A2-EB24-4AEA-9091-00CD1FEBA373}" destId="{5BD0A7C9-B3AF-4046-9968-475BB5CF435B}" srcOrd="8" destOrd="0" presId="urn:microsoft.com/office/officeart/2005/8/layout/cycle6"/>
    <dgm:cxn modelId="{05B0C645-4A4C-4662-B12B-010EAC2B6521}" type="presParOf" srcId="{482370A2-EB24-4AEA-9091-00CD1FEBA373}" destId="{04D3BF31-E7C3-46FE-A3EF-130E3A946024}" srcOrd="9" destOrd="0" presId="urn:microsoft.com/office/officeart/2005/8/layout/cycle6"/>
    <dgm:cxn modelId="{061F9EC3-2165-42CD-BB1C-2B5052E46416}" type="presParOf" srcId="{482370A2-EB24-4AEA-9091-00CD1FEBA373}" destId="{BB3AFF45-9889-47EF-86BE-ED0F04FAB489}" srcOrd="10" destOrd="0" presId="urn:microsoft.com/office/officeart/2005/8/layout/cycle6"/>
    <dgm:cxn modelId="{BBAA4043-4BA8-4129-BDB0-8CBEC124A11A}" type="presParOf" srcId="{482370A2-EB24-4AEA-9091-00CD1FEBA373}" destId="{4A334F07-07AF-430E-BE02-8E3FFF5FC344}" srcOrd="11" destOrd="0" presId="urn:microsoft.com/office/officeart/2005/8/layout/cycle6"/>
    <dgm:cxn modelId="{923702AF-B5AD-47CE-8363-A0DE6B9E6526}" type="presParOf" srcId="{482370A2-EB24-4AEA-9091-00CD1FEBA373}" destId="{29D9D400-64CF-4152-94FD-5FEB6E8878B6}" srcOrd="12" destOrd="0" presId="urn:microsoft.com/office/officeart/2005/8/layout/cycle6"/>
    <dgm:cxn modelId="{0F7482ED-C93F-41F9-8FB6-0422D8A88E04}" type="presParOf" srcId="{482370A2-EB24-4AEA-9091-00CD1FEBA373}" destId="{F4054608-82CD-4084-A136-0A3D7AD640E7}" srcOrd="13" destOrd="0" presId="urn:microsoft.com/office/officeart/2005/8/layout/cycle6"/>
    <dgm:cxn modelId="{34482840-56C1-477E-96F0-170A338066CD}" type="presParOf" srcId="{482370A2-EB24-4AEA-9091-00CD1FEBA373}" destId="{42424096-8050-47A1-8398-F2EC2E3741C5}" srcOrd="14" destOrd="0" presId="urn:microsoft.com/office/officeart/2005/8/layout/cycle6"/>
    <dgm:cxn modelId="{9F68ED8F-C514-4C85-9D7A-362F8ADB3C5E}" type="presParOf" srcId="{482370A2-EB24-4AEA-9091-00CD1FEBA373}" destId="{247779DA-3D60-4A10-B7D2-6986B46E36D5}" srcOrd="15" destOrd="0" presId="urn:microsoft.com/office/officeart/2005/8/layout/cycle6"/>
    <dgm:cxn modelId="{477D4EF1-4363-4FAD-980F-41F0529FBB6D}" type="presParOf" srcId="{482370A2-EB24-4AEA-9091-00CD1FEBA373}" destId="{DCCF32E0-BBA7-407D-BE38-A35F48C1BDDF}" srcOrd="16" destOrd="0" presId="urn:microsoft.com/office/officeart/2005/8/layout/cycle6"/>
    <dgm:cxn modelId="{A3D44BB8-E492-4DD2-B40B-AAA391308B80}" type="presParOf" srcId="{482370A2-EB24-4AEA-9091-00CD1FEBA373}" destId="{2BB4D116-3351-44D5-84F8-F8604920776D}" srcOrd="17" destOrd="0" presId="urn:microsoft.com/office/officeart/2005/8/layout/cycle6"/>
    <dgm:cxn modelId="{588B362A-F3DF-46B6-B3B5-F69FA42C8072}" type="presParOf" srcId="{482370A2-EB24-4AEA-9091-00CD1FEBA373}" destId="{ED15E927-C23E-42D9-ADAA-2509825E7256}" srcOrd="18" destOrd="0" presId="urn:microsoft.com/office/officeart/2005/8/layout/cycle6"/>
    <dgm:cxn modelId="{673238EC-FD00-4412-8990-D11474A4C4AA}" type="presParOf" srcId="{482370A2-EB24-4AEA-9091-00CD1FEBA373}" destId="{F6F4E81A-E21A-4663-86ED-1ED5B2B3E464}" srcOrd="19" destOrd="0" presId="urn:microsoft.com/office/officeart/2005/8/layout/cycle6"/>
    <dgm:cxn modelId="{F82052E9-AD75-417F-8759-8EED27820481}" type="presParOf" srcId="{482370A2-EB24-4AEA-9091-00CD1FEBA373}" destId="{29844DFE-6740-4ED0-99FA-3ECD75247822}" srcOrd="20" destOrd="0" presId="urn:microsoft.com/office/officeart/2005/8/layout/cycle6"/>
    <dgm:cxn modelId="{2A91D015-54E6-4F83-BF8F-C2FB0FC1DC13}" type="presParOf" srcId="{482370A2-EB24-4AEA-9091-00CD1FEBA373}" destId="{00405FEC-EBEF-4C1A-A720-ABE2804AE5EC}" srcOrd="21" destOrd="0" presId="urn:microsoft.com/office/officeart/2005/8/layout/cycle6"/>
    <dgm:cxn modelId="{6E309B47-278E-4A15-9EEB-35746DD68F13}" type="presParOf" srcId="{482370A2-EB24-4AEA-9091-00CD1FEBA373}" destId="{B5EF4972-A58E-4707-A99B-EF79AF21E77D}" srcOrd="22" destOrd="0" presId="urn:microsoft.com/office/officeart/2005/8/layout/cycle6"/>
    <dgm:cxn modelId="{495BCE7D-5F83-436B-B151-C4AFB1DFD1C0}" type="presParOf" srcId="{482370A2-EB24-4AEA-9091-00CD1FEBA373}" destId="{8D31B7CD-A65A-43FD-8F22-C20BD91B9320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99563-9503-46AE-98DB-49700CAD7AAB}">
      <dsp:nvSpPr>
        <dsp:cNvPr id="0" name=""/>
        <dsp:cNvSpPr/>
      </dsp:nvSpPr>
      <dsp:spPr>
        <a:xfrm>
          <a:off x="4836765" y="131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Toestemming</a:t>
          </a:r>
        </a:p>
      </dsp:txBody>
      <dsp:txXfrm>
        <a:off x="4863484" y="26850"/>
        <a:ext cx="788631" cy="493907"/>
      </dsp:txXfrm>
    </dsp:sp>
    <dsp:sp modelId="{81BF8F74-81AC-4F97-B3ED-5AA584AFAACE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2328984" y="48581"/>
              </a:moveTo>
              <a:arcTo wR="1901865" hR="1901865" stAng="16978688" swAng="1110770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48A57-8DC2-4A92-AB2F-2DF07055A4DD}">
      <dsp:nvSpPr>
        <dsp:cNvPr id="0" name=""/>
        <dsp:cNvSpPr/>
      </dsp:nvSpPr>
      <dsp:spPr>
        <a:xfrm>
          <a:off x="6181587" y="557174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Standaarden gebruik data</a:t>
          </a:r>
        </a:p>
      </dsp:txBody>
      <dsp:txXfrm>
        <a:off x="6208306" y="583893"/>
        <a:ext cx="788631" cy="493907"/>
      </dsp:txXfrm>
    </dsp:sp>
    <dsp:sp modelId="{A32F5EEC-CCF8-470E-94EE-0565B87C608E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3478206" y="837798"/>
              </a:moveTo>
              <a:arcTo wR="1901865" hR="1901865" stAng="19558785" swAng="152934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9CAD38-2A43-4D47-93DB-3156FF1CEF54}">
      <dsp:nvSpPr>
        <dsp:cNvPr id="0" name=""/>
        <dsp:cNvSpPr/>
      </dsp:nvSpPr>
      <dsp:spPr>
        <a:xfrm>
          <a:off x="6738630" y="1901996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Audits</a:t>
          </a:r>
        </a:p>
      </dsp:txBody>
      <dsp:txXfrm>
        <a:off x="6765349" y="1928715"/>
        <a:ext cx="788631" cy="493907"/>
      </dsp:txXfrm>
    </dsp:sp>
    <dsp:sp modelId="{5BD0A7C9-B3AF-4046-9968-475BB5CF435B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3782686" y="2184003"/>
              </a:moveTo>
              <a:arcTo wR="1901865" hR="1901865" stAng="511874" swAng="152934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3BF31-E7C3-46FE-A3EF-130E3A946024}">
      <dsp:nvSpPr>
        <dsp:cNvPr id="0" name=""/>
        <dsp:cNvSpPr/>
      </dsp:nvSpPr>
      <dsp:spPr>
        <a:xfrm>
          <a:off x="6181587" y="3246818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Werkinstructies</a:t>
          </a:r>
        </a:p>
      </dsp:txBody>
      <dsp:txXfrm>
        <a:off x="6208306" y="3273537"/>
        <a:ext cx="788631" cy="493907"/>
      </dsp:txXfrm>
    </dsp:sp>
    <dsp:sp modelId="{4A334F07-07AF-430E-BE02-8E3FFF5FC344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2895331" y="3523628"/>
              </a:moveTo>
              <a:arcTo wR="1901865" hR="1901865" stAng="3510543" swAng="1110770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D9D400-64CF-4152-94FD-5FEB6E8878B6}">
      <dsp:nvSpPr>
        <dsp:cNvPr id="0" name=""/>
        <dsp:cNvSpPr/>
      </dsp:nvSpPr>
      <dsp:spPr>
        <a:xfrm>
          <a:off x="4836765" y="3803861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Interne en externe samenwerking</a:t>
          </a:r>
        </a:p>
      </dsp:txBody>
      <dsp:txXfrm>
        <a:off x="4863484" y="3830580"/>
        <a:ext cx="788631" cy="493907"/>
      </dsp:txXfrm>
    </dsp:sp>
    <dsp:sp modelId="{42424096-8050-47A1-8398-F2EC2E3741C5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1474746" y="3755148"/>
              </a:moveTo>
              <a:arcTo wR="1901865" hR="1901865" stAng="6178688" swAng="1110770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7779DA-3D60-4A10-B7D2-6986B46E36D5}">
      <dsp:nvSpPr>
        <dsp:cNvPr id="0" name=""/>
        <dsp:cNvSpPr/>
      </dsp:nvSpPr>
      <dsp:spPr>
        <a:xfrm>
          <a:off x="3491943" y="3246818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Burgerbetrokkenheid</a:t>
          </a:r>
        </a:p>
      </dsp:txBody>
      <dsp:txXfrm>
        <a:off x="3518662" y="3273537"/>
        <a:ext cx="788631" cy="493907"/>
      </dsp:txXfrm>
    </dsp:sp>
    <dsp:sp modelId="{2BB4D116-3351-44D5-84F8-F8604920776D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325523" y="2965931"/>
              </a:moveTo>
              <a:arcTo wR="1901865" hR="1901865" stAng="8758785" swAng="152934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5E927-C23E-42D9-ADAA-2509825E7256}">
      <dsp:nvSpPr>
        <dsp:cNvPr id="0" name=""/>
        <dsp:cNvSpPr/>
      </dsp:nvSpPr>
      <dsp:spPr>
        <a:xfrm>
          <a:off x="2934900" y="1901996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Verantwoordingsdocumenten</a:t>
          </a:r>
        </a:p>
      </dsp:txBody>
      <dsp:txXfrm>
        <a:off x="2961619" y="1928715"/>
        <a:ext cx="788631" cy="493907"/>
      </dsp:txXfrm>
    </dsp:sp>
    <dsp:sp modelId="{29844DFE-6740-4ED0-99FA-3ECD75247822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21043" y="1619726"/>
              </a:moveTo>
              <a:arcTo wR="1901865" hR="1901865" stAng="11311874" swAng="152934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405FEC-EBEF-4C1A-A720-ABE2804AE5EC}">
      <dsp:nvSpPr>
        <dsp:cNvPr id="0" name=""/>
        <dsp:cNvSpPr/>
      </dsp:nvSpPr>
      <dsp:spPr>
        <a:xfrm>
          <a:off x="3491943" y="557174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Cultuurinterventies</a:t>
          </a:r>
        </a:p>
      </dsp:txBody>
      <dsp:txXfrm>
        <a:off x="3518662" y="583893"/>
        <a:ext cx="788631" cy="493907"/>
      </dsp:txXfrm>
    </dsp:sp>
    <dsp:sp modelId="{8D31B7CD-A65A-43FD-8F22-C20BD91B9320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908399" y="280101"/>
              </a:moveTo>
              <a:arcTo wR="1901865" hR="1901865" stAng="14310543" swAng="1110770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99563-9503-46AE-98DB-49700CAD7AAB}">
      <dsp:nvSpPr>
        <dsp:cNvPr id="0" name=""/>
        <dsp:cNvSpPr/>
      </dsp:nvSpPr>
      <dsp:spPr>
        <a:xfrm>
          <a:off x="4836765" y="131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Toestemming</a:t>
          </a:r>
        </a:p>
      </dsp:txBody>
      <dsp:txXfrm>
        <a:off x="4863484" y="26850"/>
        <a:ext cx="788631" cy="493907"/>
      </dsp:txXfrm>
    </dsp:sp>
    <dsp:sp modelId="{81BF8F74-81AC-4F97-B3ED-5AA584AFAACE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2328984" y="48581"/>
              </a:moveTo>
              <a:arcTo wR="1901865" hR="1901865" stAng="16978688" swAng="1110770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48A57-8DC2-4A92-AB2F-2DF07055A4DD}">
      <dsp:nvSpPr>
        <dsp:cNvPr id="0" name=""/>
        <dsp:cNvSpPr/>
      </dsp:nvSpPr>
      <dsp:spPr>
        <a:xfrm>
          <a:off x="6181587" y="557174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Standaarden gebruik data</a:t>
          </a:r>
        </a:p>
      </dsp:txBody>
      <dsp:txXfrm>
        <a:off x="6208306" y="583893"/>
        <a:ext cx="788631" cy="493907"/>
      </dsp:txXfrm>
    </dsp:sp>
    <dsp:sp modelId="{A32F5EEC-CCF8-470E-94EE-0565B87C608E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3478206" y="837798"/>
              </a:moveTo>
              <a:arcTo wR="1901865" hR="1901865" stAng="19558785" swAng="152934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9CAD38-2A43-4D47-93DB-3156FF1CEF54}">
      <dsp:nvSpPr>
        <dsp:cNvPr id="0" name=""/>
        <dsp:cNvSpPr/>
      </dsp:nvSpPr>
      <dsp:spPr>
        <a:xfrm>
          <a:off x="6738630" y="1901996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Audits</a:t>
          </a:r>
        </a:p>
      </dsp:txBody>
      <dsp:txXfrm>
        <a:off x="6765349" y="1928715"/>
        <a:ext cx="788631" cy="493907"/>
      </dsp:txXfrm>
    </dsp:sp>
    <dsp:sp modelId="{5BD0A7C9-B3AF-4046-9968-475BB5CF435B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3782686" y="2184003"/>
              </a:moveTo>
              <a:arcTo wR="1901865" hR="1901865" stAng="511874" swAng="152934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3BF31-E7C3-46FE-A3EF-130E3A946024}">
      <dsp:nvSpPr>
        <dsp:cNvPr id="0" name=""/>
        <dsp:cNvSpPr/>
      </dsp:nvSpPr>
      <dsp:spPr>
        <a:xfrm>
          <a:off x="6181587" y="3246818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Werkinstructies</a:t>
          </a:r>
        </a:p>
      </dsp:txBody>
      <dsp:txXfrm>
        <a:off x="6208306" y="3273537"/>
        <a:ext cx="788631" cy="493907"/>
      </dsp:txXfrm>
    </dsp:sp>
    <dsp:sp modelId="{4A334F07-07AF-430E-BE02-8E3FFF5FC344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2895331" y="3523628"/>
              </a:moveTo>
              <a:arcTo wR="1901865" hR="1901865" stAng="3510543" swAng="1110770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D9D400-64CF-4152-94FD-5FEB6E8878B6}">
      <dsp:nvSpPr>
        <dsp:cNvPr id="0" name=""/>
        <dsp:cNvSpPr/>
      </dsp:nvSpPr>
      <dsp:spPr>
        <a:xfrm>
          <a:off x="4836765" y="3803861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Interne en externe samenwerking</a:t>
          </a:r>
        </a:p>
      </dsp:txBody>
      <dsp:txXfrm>
        <a:off x="4863484" y="3830580"/>
        <a:ext cx="788631" cy="493907"/>
      </dsp:txXfrm>
    </dsp:sp>
    <dsp:sp modelId="{42424096-8050-47A1-8398-F2EC2E3741C5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1474746" y="3755148"/>
              </a:moveTo>
              <a:arcTo wR="1901865" hR="1901865" stAng="6178688" swAng="1110770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7779DA-3D60-4A10-B7D2-6986B46E36D5}">
      <dsp:nvSpPr>
        <dsp:cNvPr id="0" name=""/>
        <dsp:cNvSpPr/>
      </dsp:nvSpPr>
      <dsp:spPr>
        <a:xfrm>
          <a:off x="3491943" y="3246818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Burgerbetrokkenheid</a:t>
          </a:r>
        </a:p>
      </dsp:txBody>
      <dsp:txXfrm>
        <a:off x="3518662" y="3273537"/>
        <a:ext cx="788631" cy="493907"/>
      </dsp:txXfrm>
    </dsp:sp>
    <dsp:sp modelId="{2BB4D116-3351-44D5-84F8-F8604920776D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325523" y="2965931"/>
              </a:moveTo>
              <a:arcTo wR="1901865" hR="1901865" stAng="8758785" swAng="152934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5E927-C23E-42D9-ADAA-2509825E7256}">
      <dsp:nvSpPr>
        <dsp:cNvPr id="0" name=""/>
        <dsp:cNvSpPr/>
      </dsp:nvSpPr>
      <dsp:spPr>
        <a:xfrm>
          <a:off x="2934900" y="1901996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Verantwoordingsdocumenten</a:t>
          </a:r>
        </a:p>
      </dsp:txBody>
      <dsp:txXfrm>
        <a:off x="2961619" y="1928715"/>
        <a:ext cx="788631" cy="493907"/>
      </dsp:txXfrm>
    </dsp:sp>
    <dsp:sp modelId="{29844DFE-6740-4ED0-99FA-3ECD75247822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21043" y="1619726"/>
              </a:moveTo>
              <a:arcTo wR="1901865" hR="1901865" stAng="11311874" swAng="152934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405FEC-EBEF-4C1A-A720-ABE2804AE5EC}">
      <dsp:nvSpPr>
        <dsp:cNvPr id="0" name=""/>
        <dsp:cNvSpPr/>
      </dsp:nvSpPr>
      <dsp:spPr>
        <a:xfrm>
          <a:off x="3491943" y="557174"/>
          <a:ext cx="842069" cy="547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00" kern="1200" dirty="0"/>
            <a:t>Cultuurinterventies</a:t>
          </a:r>
        </a:p>
      </dsp:txBody>
      <dsp:txXfrm>
        <a:off x="3518662" y="583893"/>
        <a:ext cx="788631" cy="493907"/>
      </dsp:txXfrm>
    </dsp:sp>
    <dsp:sp modelId="{8D31B7CD-A65A-43FD-8F22-C20BD91B9320}">
      <dsp:nvSpPr>
        <dsp:cNvPr id="0" name=""/>
        <dsp:cNvSpPr/>
      </dsp:nvSpPr>
      <dsp:spPr>
        <a:xfrm>
          <a:off x="3355934" y="273803"/>
          <a:ext cx="3803730" cy="3803730"/>
        </a:xfrm>
        <a:custGeom>
          <a:avLst/>
          <a:gdLst/>
          <a:ahLst/>
          <a:cxnLst/>
          <a:rect l="0" t="0" r="0" b="0"/>
          <a:pathLst>
            <a:path>
              <a:moveTo>
                <a:pt x="908399" y="280101"/>
              </a:moveTo>
              <a:arcTo wR="1901865" hR="1901865" stAng="14310543" swAng="1110770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2EB635-FD6D-4166-8913-C736F198D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00E7553-FD43-4D92-9A33-EB71130C39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3F47E1-022D-4AA3-8D84-4B48C364B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34F1-A796-4D74-9990-3C42180E41C0}" type="datetimeFigureOut">
              <a:rPr lang="nl-NL" smtClean="0"/>
              <a:t>18-7-2024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F786C1-8EDD-4AE7-B9E2-B0A1FE300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8D41AC-4E5C-4363-91FB-9755C81A8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EC14-C9C1-49B7-AD7C-3B63EBFA23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263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09542A-5A55-46AC-A7F7-BF1288009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54F1252-2065-4788-B915-7EAB34AA3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CE64BA-7FB2-49D1-A402-1F026F3C5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34F1-A796-4D74-9990-3C42180E41C0}" type="datetimeFigureOut">
              <a:rPr lang="nl-NL" smtClean="0"/>
              <a:t>18-7-2024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120CBAD-5F9C-4BB2-85DC-B06227BEE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E4A303-95B1-4C08-85D9-9530F1904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EC14-C9C1-49B7-AD7C-3B63EBFA23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4120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2D1AFE2-440A-4043-9D28-B4C302FDBC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36FB488-EED5-43EB-ACE9-E3D2CF2D8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DEAD82-C02F-4581-92AF-6B666B8B9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34F1-A796-4D74-9990-3C42180E41C0}" type="datetimeFigureOut">
              <a:rPr lang="nl-NL" smtClean="0"/>
              <a:t>18-7-2024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7C52BB-7DFE-420F-9021-F326D74B7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350FA57-1E51-42A1-8A63-CBE3BC81D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EC14-C9C1-49B7-AD7C-3B63EBFA23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179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1754C7-2CAA-4680-BF3E-71AA2D3E3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560E29-6958-4539-A13C-45D3A1E35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2B8201-0DD5-4BD6-BC22-63D2CED6A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34F1-A796-4D74-9990-3C42180E41C0}" type="datetimeFigureOut">
              <a:rPr lang="nl-NL" smtClean="0"/>
              <a:t>18-7-2024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7CAB8A-FBCD-409E-B806-7F070FDE8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17FD18-2C4A-40EA-8926-972BC1C95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EC14-C9C1-49B7-AD7C-3B63EBFA23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48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4C3A3-840B-4CE0-B169-851A03E61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83CAF91-26A3-4AA0-BC7E-44273D0E1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881A1C-F5C9-4D38-BADD-7C0968936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34F1-A796-4D74-9990-3C42180E41C0}" type="datetimeFigureOut">
              <a:rPr lang="nl-NL" smtClean="0"/>
              <a:t>18-7-2024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7E60CE-0F83-4C9F-B7A3-9F756B979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2CF032-89AF-4B05-8821-8C2D94D44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EC14-C9C1-49B7-AD7C-3B63EBFA23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564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DE475B-455B-43A4-9E38-C62D4F4B6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D3121D-961C-45C8-9B6D-2A43658F9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CC64493-B9C2-4D1B-A41E-BFB326729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D3DC9F8-5644-43AC-B5AF-31276675B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34F1-A796-4D74-9990-3C42180E41C0}" type="datetimeFigureOut">
              <a:rPr lang="nl-NL" smtClean="0"/>
              <a:t>18-7-2024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CCC7B3-4C7C-40F3-B758-EA99D4117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AA5480-57BA-4F0D-B423-EDBBD3F9D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EC14-C9C1-49B7-AD7C-3B63EBFA23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683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C551B5-E7EC-411A-8FE1-79A7148DF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CCD9626-5355-44A0-A2FB-C785368BC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145E0A4-98F2-4E02-A020-569F48DC9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1BE4632-FA2C-454E-A135-A4C02CD72C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A8911C7-4338-440F-B582-92C55FF42F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77F40C7-C29B-4146-A6CF-6E03EDE2D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34F1-A796-4D74-9990-3C42180E41C0}" type="datetimeFigureOut">
              <a:rPr lang="nl-NL" smtClean="0"/>
              <a:t>18-7-2024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A771340-15BF-437A-A7EE-AD2E9FED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1539BDB-5454-4A2B-AB7E-D612DBACD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EC14-C9C1-49B7-AD7C-3B63EBFA23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73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87748C-8CAC-423B-A0A1-09246473D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7065DC3-5D0E-423F-ADA9-6553F470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34F1-A796-4D74-9990-3C42180E41C0}" type="datetimeFigureOut">
              <a:rPr lang="nl-NL" smtClean="0"/>
              <a:t>18-7-2024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BBE1FF0-B794-4DAD-A1BF-5D2A8A57F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4CF8790-40D9-4367-ABE4-797EF731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EC14-C9C1-49B7-AD7C-3B63EBFA23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46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801333E-A7CA-4851-A5D3-11282AA7B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34F1-A796-4D74-9990-3C42180E41C0}" type="datetimeFigureOut">
              <a:rPr lang="nl-NL" smtClean="0"/>
              <a:t>18-7-2024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9C81E1F-F7AC-468C-83A0-CD01302D6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A297066-6F10-439B-8BFC-8A5B51CD6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EC14-C9C1-49B7-AD7C-3B63EBFA23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303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E3840A-E16D-4A66-B266-355311BBF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7A0CDE-9B0C-44D5-A296-6DCC3416C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3CBD8A8-AC66-44EA-AF42-FE3AB8D98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6C0E276-B1EE-4AC7-B163-1D48C4941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34F1-A796-4D74-9990-3C42180E41C0}" type="datetimeFigureOut">
              <a:rPr lang="nl-NL" smtClean="0"/>
              <a:t>18-7-2024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ED243C1-37A5-49AC-804D-0AA6CC52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558B4D2-FA1B-4648-AA36-5FCE592B3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EC14-C9C1-49B7-AD7C-3B63EBFA23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48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BDBF1A-EF38-4C1A-928D-55FEF2D5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C73DBA1-E759-4B19-B1ED-D2C80A626E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5FDD572-7B74-4A25-8887-5D364A99A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6104879-EEAC-45E7-B0D7-C58F41CD4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34F1-A796-4D74-9990-3C42180E41C0}" type="datetimeFigureOut">
              <a:rPr lang="nl-NL" smtClean="0"/>
              <a:t>18-7-2024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FDD85A0-CDD4-4286-8A72-0F700D0FF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0E9C34-8018-4759-A259-EF039CC3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EC14-C9C1-49B7-AD7C-3B63EBFA23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3571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F6C96F7-2F63-486B-8069-B58C393B1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131F89-010B-49C7-9422-9A66ABC6D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47FE21-BA2E-4CBD-A18C-5EBF6505B8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834F1-A796-4D74-9990-3C42180E41C0}" type="datetimeFigureOut">
              <a:rPr lang="nl-NL" smtClean="0"/>
              <a:t>18-7-2024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1A5D05-6489-4A5E-B71F-5CBDDA7B28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9200E5-556B-4249-A3E0-753D04153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6EC14-C9C1-49B7-AD7C-3B63EBFA23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785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B9E248E0-55F8-4E45-A07F-B49E0EEA97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Arc 136">
            <a:extLst>
              <a:ext uri="{FF2B5EF4-FFF2-40B4-BE49-F238E27FC236}">
                <a16:creationId xmlns:a16="http://schemas.microsoft.com/office/drawing/2014/main" id="{311F016A-A753-449B-9EA6-322199B71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92014">
            <a:off x="3109564" y="704848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Code geeft spelregels voor goed digitaal bestuur - Digitale Overheid">
            <a:extLst>
              <a:ext uri="{FF2B5EF4-FFF2-40B4-BE49-F238E27FC236}">
                <a16:creationId xmlns:a16="http://schemas.microsoft.com/office/drawing/2014/main" id="{FCC258D7-BFE3-45AE-932B-FABDF98903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45" r="-1"/>
          <a:stretch/>
        </p:blipFill>
        <p:spPr bwMode="auto">
          <a:xfrm>
            <a:off x="4252394" y="2577601"/>
            <a:ext cx="7462838" cy="4280399"/>
          </a:xfrm>
          <a:custGeom>
            <a:avLst/>
            <a:gdLst/>
            <a:ahLst/>
            <a:cxnLst/>
            <a:rect l="l" t="t" r="r" b="b"/>
            <a:pathLst>
              <a:path w="7462838" h="4280399">
                <a:moveTo>
                  <a:pt x="3731419" y="0"/>
                </a:moveTo>
                <a:cubicBezTo>
                  <a:pt x="5792225" y="0"/>
                  <a:pt x="7462838" y="1670613"/>
                  <a:pt x="7462838" y="3731419"/>
                </a:cubicBezTo>
                <a:cubicBezTo>
                  <a:pt x="7462838" y="3828019"/>
                  <a:pt x="7459167" y="3923762"/>
                  <a:pt x="7451957" y="4018516"/>
                </a:cubicBezTo>
                <a:lnTo>
                  <a:pt x="7422046" y="4280399"/>
                </a:lnTo>
                <a:lnTo>
                  <a:pt x="40793" y="4280399"/>
                </a:lnTo>
                <a:lnTo>
                  <a:pt x="10881" y="4018516"/>
                </a:lnTo>
                <a:cubicBezTo>
                  <a:pt x="3671" y="3923762"/>
                  <a:pt x="0" y="3828019"/>
                  <a:pt x="0" y="3731419"/>
                </a:cubicBezTo>
                <a:cubicBezTo>
                  <a:pt x="0" y="1670613"/>
                  <a:pt x="1670614" y="0"/>
                  <a:pt x="373141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C9A614D-1789-4AE7-818A-C7E79A322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0742" y="1379257"/>
            <a:ext cx="4170367" cy="2757748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nl-NL" sz="3600" dirty="0"/>
              <a:t>Workshop voor Goed Digitaal Bestuur </a:t>
            </a:r>
            <a:br>
              <a:rPr lang="nl-NL" sz="3600" dirty="0"/>
            </a:br>
            <a:r>
              <a:rPr lang="nl-NL" sz="3600" dirty="0"/>
              <a:t>binnen de Proactieve  Dienstverlening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29866C0-16F0-4CE2-AD8A-27E97CB26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0742" y="4258107"/>
            <a:ext cx="4001034" cy="20993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nl-NL" i="1" dirty="0">
                <a:latin typeface="+mj-lt"/>
                <a:cs typeface="Arial"/>
              </a:rPr>
              <a:t>Een workshop over het borgen van Goed Digitaal Bestuur binnen de toepassing van proactieve dienstverlening </a:t>
            </a:r>
            <a:endParaRPr lang="nl-NL" i="1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833C03F-1472-41EE-A93D-293D3DD796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6409" y="-65764"/>
            <a:ext cx="3165591" cy="316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435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69D47016-023F-44BD-981C-50E7A10A6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482F34A-7BC0-48D8-96D6-76772059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57200"/>
            <a:ext cx="4343400" cy="1929384"/>
          </a:xfrm>
        </p:spPr>
        <p:txBody>
          <a:bodyPr anchor="ctr">
            <a:normAutofit/>
          </a:bodyPr>
          <a:lstStyle/>
          <a:p>
            <a:r>
              <a:rPr lang="nl-NL" dirty="0"/>
              <a:t>Stap 5: Acties breder inzetten? </a:t>
            </a:r>
            <a:br>
              <a:rPr lang="nl-NL" dirty="0"/>
            </a:br>
            <a:endParaRPr lang="nl-NL" dirty="0">
              <a:cs typeface="Calibri Light"/>
            </a:endParaRPr>
          </a:p>
        </p:txBody>
      </p:sp>
      <p:sp>
        <p:nvSpPr>
          <p:cNvPr id="141" name="sketchy line">
            <a:extLst>
              <a:ext uri="{FF2B5EF4-FFF2-40B4-BE49-F238E27FC236}">
                <a16:creationId xmlns:a16="http://schemas.microsoft.com/office/drawing/2014/main" id="{6D8B37B0-0682-433E-BC8D-498C04ABD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471415" y="1412748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EDC6FE-9054-4A6C-9931-8708BCCF2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5272" y="666423"/>
            <a:ext cx="6007608" cy="192938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200" i="1" dirty="0"/>
              <a:t>Doel</a:t>
            </a:r>
            <a:r>
              <a:rPr lang="nl-NL" sz="2200" dirty="0"/>
              <a:t>: </a:t>
            </a:r>
            <a:r>
              <a:rPr lang="nl-NL" sz="2200" i="1" dirty="0"/>
              <a:t>Hoe kan het voorgaande breder van toepassing zijn?</a:t>
            </a:r>
          </a:p>
          <a:p>
            <a:pPr marL="0" indent="0">
              <a:buNone/>
            </a:pPr>
            <a:endParaRPr lang="nl-NL" sz="2200" dirty="0"/>
          </a:p>
        </p:txBody>
      </p:sp>
      <p:pic>
        <p:nvPicPr>
          <p:cNvPr id="5126" name="Picture 6" descr="Hoe je een strategie tot leven brengt - Management Impact">
            <a:extLst>
              <a:ext uri="{FF2B5EF4-FFF2-40B4-BE49-F238E27FC236}">
                <a16:creationId xmlns:a16="http://schemas.microsoft.com/office/drawing/2014/main" id="{BE368CCE-63BE-47A8-AAC2-5BF3715C4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762" y="2721290"/>
            <a:ext cx="4392507" cy="282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9EC3258C-82AA-42DD-8A3B-0E8558F191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33" y="5700688"/>
            <a:ext cx="9080967" cy="952549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8A73D0EB-6636-4794-A7B8-57BD9F768817}"/>
              </a:ext>
            </a:extLst>
          </p:cNvPr>
          <p:cNvSpPr txBox="1"/>
          <p:nvPr/>
        </p:nvSpPr>
        <p:spPr>
          <a:xfrm>
            <a:off x="5443346" y="1990268"/>
            <a:ext cx="6355081" cy="1345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endParaRPr lang="nl-NL" sz="1700" dirty="0">
              <a:effectLst/>
              <a:latin typeface="Calibri (Koppen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latin typeface="Calibri (Koppen)"/>
                <a:ea typeface="Calibri" panose="020F0502020204030204" pitchFamily="34" charset="0"/>
                <a:cs typeface="Times New Roman" panose="02020603050405020304" pitchFamily="18" charset="0"/>
              </a:rPr>
              <a:t>Zijn deze acties breder inzetbaar?</a:t>
            </a:r>
          </a:p>
          <a:p>
            <a:pPr marL="342900" lvl="0" indent="-3429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latin typeface="Calibri (Koppen)"/>
                <a:ea typeface="Calibri" panose="020F0502020204030204" pitchFamily="34" charset="0"/>
                <a:cs typeface="Times New Roman" panose="02020603050405020304" pitchFamily="18" charset="0"/>
              </a:rPr>
              <a:t>Hoe kunnen deze acties van waarde zijn voor de organisatie als geheel en niet alleen dit scenario?</a:t>
            </a:r>
          </a:p>
        </p:txBody>
      </p:sp>
    </p:spTree>
    <p:extLst>
      <p:ext uri="{BB962C8B-B14F-4D97-AF65-F5344CB8AC3E}">
        <p14:creationId xmlns:p14="http://schemas.microsoft.com/office/powerpoint/2010/main" val="3337321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96F1284-D94D-465D-BB89-D236211BC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080301"/>
          </a:xfrm>
        </p:spPr>
        <p:txBody>
          <a:bodyPr anchor="b">
            <a:normAutofit/>
          </a:bodyPr>
          <a:lstStyle/>
          <a:p>
            <a:r>
              <a:rPr lang="nl-NL" sz="5400" dirty="0"/>
              <a:t>Stap 6: Checklist		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0956058C-1166-45B9-A653-496ACB9C8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33" y="5700688"/>
            <a:ext cx="9080967" cy="952549"/>
          </a:xfrm>
          <a:prstGeom prst="rect">
            <a:avLst/>
          </a:prstGeom>
        </p:spPr>
      </p:pic>
      <p:pic>
        <p:nvPicPr>
          <p:cNvPr id="5" name="Picture 4" descr="Complexe wiskundige formules op een schoolbord">
            <a:extLst>
              <a:ext uri="{FF2B5EF4-FFF2-40B4-BE49-F238E27FC236}">
                <a16:creationId xmlns:a16="http://schemas.microsoft.com/office/drawing/2014/main" id="{35A0752E-6925-413C-862C-DEE697ED37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174" r="18250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5368CB52-9AB4-4CBB-AB56-BF4B00CF82B6}"/>
              </a:ext>
            </a:extLst>
          </p:cNvPr>
          <p:cNvSpPr/>
          <p:nvPr/>
        </p:nvSpPr>
        <p:spPr>
          <a:xfrm>
            <a:off x="5048250" y="2112264"/>
            <a:ext cx="5181600" cy="5166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D3AEDF4-0949-45E8-9E70-B08942B501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4714" y="1334049"/>
            <a:ext cx="3448531" cy="333422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BA6CC9-E043-4563-B892-030CCBA33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1872234"/>
            <a:ext cx="6251110" cy="4318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i="1" dirty="0"/>
              <a:t>Doel: Vervolgstappen bespreken</a:t>
            </a:r>
          </a:p>
          <a:p>
            <a:pPr marL="0" indent="0">
              <a:buNone/>
            </a:pPr>
            <a:br>
              <a:rPr lang="nl-NL" sz="2000" dirty="0"/>
            </a:br>
            <a:r>
              <a:rPr lang="nl-NL" sz="2400" dirty="0"/>
              <a:t>Bespreek de vervolgstappen: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Is er een overzicht met concrete acties?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Wie is verantwoordelijk voor deze acties?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Wie gaat dit monitoren?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Wat is er nu concreet nodig? Van wie?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Op welke termijn wordt dit opgepakt?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Wat spreken jullie af voor het vervolg? </a:t>
            </a:r>
            <a:endParaRPr lang="nl-NL" sz="18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1700" dirty="0"/>
          </a:p>
        </p:txBody>
      </p:sp>
    </p:spTree>
    <p:extLst>
      <p:ext uri="{BB962C8B-B14F-4D97-AF65-F5344CB8AC3E}">
        <p14:creationId xmlns:p14="http://schemas.microsoft.com/office/powerpoint/2010/main" val="2957201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F1284-D94D-465D-BB89-D236211BC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080301"/>
          </a:xfrm>
        </p:spPr>
        <p:txBody>
          <a:bodyPr anchor="b">
            <a:normAutofit fontScale="90000"/>
          </a:bodyPr>
          <a:lstStyle/>
          <a:p>
            <a:r>
              <a:rPr lang="nl-NL" sz="5400" dirty="0"/>
              <a:t>Stap 7: Afsluiting		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0956058C-1166-45B9-A653-496ACB9C8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33" y="5700688"/>
            <a:ext cx="9080967" cy="952549"/>
          </a:xfrm>
          <a:prstGeom prst="rect">
            <a:avLst/>
          </a:prstGeom>
        </p:spPr>
      </p:pic>
      <p:pic>
        <p:nvPicPr>
          <p:cNvPr id="5" name="Picture 4" descr="Complexe wiskundige formules op een schoolbord">
            <a:extLst>
              <a:ext uri="{FF2B5EF4-FFF2-40B4-BE49-F238E27FC236}">
                <a16:creationId xmlns:a16="http://schemas.microsoft.com/office/drawing/2014/main" id="{35A0752E-6925-413C-862C-DEE697ED37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174" r="18250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5368CB52-9AB4-4CBB-AB56-BF4B00CF82B6}"/>
              </a:ext>
            </a:extLst>
          </p:cNvPr>
          <p:cNvSpPr/>
          <p:nvPr/>
        </p:nvSpPr>
        <p:spPr>
          <a:xfrm>
            <a:off x="5048250" y="2112264"/>
            <a:ext cx="5181600" cy="5166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D3AEDF4-0949-45E8-9E70-B08942B501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4714" y="1334049"/>
            <a:ext cx="3448531" cy="333422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BA6CC9-E043-4563-B892-030CCBA33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1872234"/>
            <a:ext cx="6251110" cy="43182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2400" i="1" dirty="0"/>
              <a:t>Doel: Reflecteren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>
                <a:cs typeface="Calibri"/>
              </a:rPr>
              <a:t>Bespreken flipover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Wat neem je mee uit deze sessie? </a:t>
            </a:r>
            <a:endParaRPr lang="nl-NL" dirty="0"/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Wat was nuttig? Wat kon er beter?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sz="2000" dirty="0"/>
              <a:t>Wat zou je graag nog verder willen bespreken?</a:t>
            </a:r>
          </a:p>
          <a:p>
            <a:pPr marL="0" indent="0">
              <a:buNone/>
            </a:pPr>
            <a:endParaRPr lang="nl-NL" sz="1700" dirty="0"/>
          </a:p>
        </p:txBody>
      </p:sp>
    </p:spTree>
    <p:extLst>
      <p:ext uri="{BB962C8B-B14F-4D97-AF65-F5344CB8AC3E}">
        <p14:creationId xmlns:p14="http://schemas.microsoft.com/office/powerpoint/2010/main" val="215366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96F1284-D94D-465D-BB89-D236211BC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sz="5400" dirty="0"/>
              <a:t>Welkom	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BA6CC9-E043-4563-B892-030CCBA33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2519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2200" dirty="0"/>
              <a:t>In zeven stappen praten over Goed Digitaal Bestuur binnen proactieve dienstverlening</a:t>
            </a:r>
          </a:p>
          <a:p>
            <a:r>
              <a:rPr lang="nl-NL" sz="2200" dirty="0"/>
              <a:t>Groepsindeling</a:t>
            </a:r>
          </a:p>
          <a:p>
            <a:endParaRPr lang="nl-NL" sz="2200" dirty="0"/>
          </a:p>
          <a:p>
            <a:endParaRPr lang="nl-NL" sz="2200" dirty="0"/>
          </a:p>
          <a:p>
            <a:pPr marL="0" indent="0">
              <a:buNone/>
            </a:pPr>
            <a:r>
              <a:rPr lang="nl-NL" sz="2200" dirty="0"/>
              <a:t>Veel plezier! </a:t>
            </a:r>
          </a:p>
          <a:p>
            <a:pPr marL="0" indent="0">
              <a:buNone/>
            </a:pPr>
            <a:endParaRPr lang="nl-NL" sz="22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A03EFBB-6721-42EC-810C-5A15E1C52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33" y="5700688"/>
            <a:ext cx="9080967" cy="95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279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AC40F9C-6493-4891-8CF3-56425FD3E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nl-NL" sz="3600" dirty="0"/>
              <a:t>Stap 1: Casusbeschrijving	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ED1BB6DD-5F00-4B0B-B9DB-101EF83CAC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33" y="5700688"/>
            <a:ext cx="9080967" cy="95254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77E734D0-604B-4B81-B2B7-4767DA36D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705" y="1276161"/>
            <a:ext cx="3448531" cy="333422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43940DF4-DFD1-439A-8A63-0CDD9A5F24B1}"/>
              </a:ext>
            </a:extLst>
          </p:cNvPr>
          <p:cNvSpPr txBox="1"/>
          <p:nvPr/>
        </p:nvSpPr>
        <p:spPr>
          <a:xfrm>
            <a:off x="507029" y="1779204"/>
            <a:ext cx="6379325" cy="7694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NL" sz="2200" i="1" dirty="0"/>
              <a:t>Doel</a:t>
            </a:r>
            <a:r>
              <a:rPr lang="nl-NL" sz="2200" dirty="0"/>
              <a:t>: </a:t>
            </a:r>
            <a:r>
              <a:rPr lang="nl-NL" sz="2200" i="1" dirty="0"/>
              <a:t>Het valideren van de casusbeschrijving van de proactieve dienstverlening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0CD796-4B65-4C63-875F-A8E5B17DA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705" y="2636227"/>
            <a:ext cx="6615667" cy="336799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libri"/>
                <a:cs typeface="Calibri"/>
              </a:rPr>
              <a:t>Komt de beschrijving overeen met de praktijk?</a:t>
            </a:r>
          </a:p>
          <a:p>
            <a:pPr marL="457200" indent="-457200">
              <a:buAutoNum type="arabicPeriod"/>
            </a:pPr>
            <a:r>
              <a:rPr lang="nl-NL" sz="2400" dirty="0">
                <a:latin typeface="Calibri"/>
                <a:cs typeface="Calibri"/>
              </a:rPr>
              <a:t>Worden er naast de genoemde data nog andere data gebruikt binnen de proactieve dienstverlening?</a:t>
            </a:r>
          </a:p>
          <a:p>
            <a:pPr marL="457200" indent="-457200">
              <a:buAutoNum type="arabicPeriod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04661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AC40F9C-6493-4891-8CF3-56425FD3E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nl-NL" sz="3600" dirty="0"/>
              <a:t>Stap 2: Publieke waarden</a:t>
            </a:r>
            <a:endParaRPr lang="nl-NL" sz="3600" dirty="0">
              <a:cs typeface="Calibri Light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FB3BA4F5-60BA-470C-8DCD-03F9AEA1D8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10" r="32769"/>
          <a:stretch/>
        </p:blipFill>
        <p:spPr>
          <a:xfrm>
            <a:off x="7286372" y="1169466"/>
            <a:ext cx="4065706" cy="4053385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ED1BB6DD-5F00-4B0B-B9DB-101EF83CAC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33" y="5700688"/>
            <a:ext cx="9080967" cy="95254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77E734D0-604B-4B81-B2B7-4767DA36D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705" y="1276161"/>
            <a:ext cx="3448531" cy="333422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43940DF4-DFD1-439A-8A63-0CDD9A5F24B1}"/>
              </a:ext>
            </a:extLst>
          </p:cNvPr>
          <p:cNvSpPr txBox="1"/>
          <p:nvPr/>
        </p:nvSpPr>
        <p:spPr>
          <a:xfrm>
            <a:off x="507029" y="1779204"/>
            <a:ext cx="6379325" cy="7694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NL" sz="2200" i="1" dirty="0"/>
              <a:t>Doel</a:t>
            </a:r>
            <a:r>
              <a:rPr lang="nl-NL" sz="2200" dirty="0"/>
              <a:t>: </a:t>
            </a:r>
            <a:r>
              <a:rPr lang="nl-NL" sz="2200" i="1" dirty="0"/>
              <a:t>De belangrijkste waarden identificeren binnen de casus van proactieve dienstverlening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0CD796-4B65-4C63-875F-A8E5B17DA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705" y="2636227"/>
            <a:ext cx="6615667" cy="336799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libri"/>
                <a:cs typeface="Calibri"/>
              </a:rPr>
              <a:t>Introductie publieke waarden</a:t>
            </a:r>
            <a:endParaRPr lang="nl-NL" dirty="0"/>
          </a:p>
          <a:p>
            <a:pPr marL="457200" indent="-457200">
              <a:buFont typeface="Calibri Light" panose="020F0302020204030204"/>
              <a:buAutoNum type="arabicPeriod"/>
            </a:pPr>
            <a:r>
              <a:rPr lang="nl-NL" sz="2400" dirty="0">
                <a:latin typeface="Calibri"/>
                <a:cs typeface="Arial"/>
              </a:rPr>
              <a:t>Schrijf individueel op: </a:t>
            </a:r>
            <a:endParaRPr lang="nl-NL" sz="2400" dirty="0">
              <a:latin typeface="Calibri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>
                <a:latin typeface="Calibri"/>
                <a:cs typeface="Arial"/>
              </a:rPr>
              <a:t>Welke waarden zijn van belang?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>
                <a:latin typeface="Calibri"/>
                <a:cs typeface="Arial"/>
              </a:rPr>
              <a:t>Waarom?</a:t>
            </a:r>
            <a:endParaRPr lang="nl-NL" sz="1800">
              <a:latin typeface="Calibri"/>
              <a:cs typeface="Arial"/>
            </a:endParaRPr>
          </a:p>
          <a:p>
            <a:pPr marL="514350" indent="-514350">
              <a:buAutoNum type="arabicPeriod"/>
            </a:pPr>
            <a:r>
              <a:rPr lang="nl-NL" sz="2400" dirty="0">
                <a:latin typeface="Calibri"/>
                <a:cs typeface="Arial"/>
              </a:rPr>
              <a:t>Bespreken bevindingen (in groepjes)</a:t>
            </a:r>
          </a:p>
          <a:p>
            <a:pPr marL="514350" indent="-514350">
              <a:buAutoNum type="arabicPeriod"/>
            </a:pPr>
            <a:r>
              <a:rPr lang="nl-NL" sz="2400" dirty="0">
                <a:latin typeface="Calibri"/>
                <a:cs typeface="Arial"/>
              </a:rPr>
              <a:t>Presenteren bevindingen (plenair)</a:t>
            </a:r>
            <a:endParaRPr lang="nl-NL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6107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E5778C0-8988-4FA2-99D0-9FDA20EC3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0"/>
            <a:ext cx="10909640" cy="1368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i="1" dirty="0" err="1"/>
              <a:t>Introductie</a:t>
            </a:r>
            <a:r>
              <a:rPr lang="en-US" sz="6600" i="1" dirty="0"/>
              <a:t> CODIO-</a:t>
            </a:r>
            <a:r>
              <a:rPr lang="en-US" sz="6600" i="1" dirty="0" err="1"/>
              <a:t>PaD</a:t>
            </a:r>
            <a:endParaRPr lang="en-US" sz="6600" i="1" dirty="0" err="1">
              <a:cs typeface="Calibri Light"/>
            </a:endParaRP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ijdelijke aanduiding voor inhoud 3" descr="Afbeelding met tekst&#10;&#10;Automatisch gegenereerde beschrijving">
            <a:extLst>
              <a:ext uri="{FF2B5EF4-FFF2-40B4-BE49-F238E27FC236}">
                <a16:creationId xmlns:a16="http://schemas.microsoft.com/office/drawing/2014/main" id="{93002A3D-4878-468C-959B-5C5A5B0E34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34" b="14204"/>
          <a:stretch/>
        </p:blipFill>
        <p:spPr bwMode="auto">
          <a:xfrm>
            <a:off x="332014" y="1926279"/>
            <a:ext cx="8478611" cy="4942608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Universiteit Utrecht | Sharing science, shaping tomorrow">
            <a:extLst>
              <a:ext uri="{FF2B5EF4-FFF2-40B4-BE49-F238E27FC236}">
                <a16:creationId xmlns:a16="http://schemas.microsoft.com/office/drawing/2014/main" id="{7F2D0605-825F-473D-86DB-E5E7F37CE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02517" y="6100442"/>
            <a:ext cx="2289483" cy="62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968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E5778C0-8988-4FA2-99D0-9FDA20EC3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0"/>
            <a:ext cx="10909640" cy="1368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i="1" dirty="0" err="1"/>
              <a:t>Introductie</a:t>
            </a:r>
            <a:r>
              <a:rPr lang="en-US" sz="6600" i="1" dirty="0"/>
              <a:t> </a:t>
            </a:r>
            <a:r>
              <a:rPr lang="en-US" sz="6600" i="1" dirty="0" err="1"/>
              <a:t>acties</a:t>
            </a:r>
            <a:endParaRPr lang="en-US" sz="6600" i="1" dirty="0" err="1">
              <a:cs typeface="Calibri Light"/>
            </a:endParaRP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Tijdelijke aanduiding voor inhoud 3">
            <a:extLst>
              <a:ext uri="{FF2B5EF4-FFF2-40B4-BE49-F238E27FC236}">
                <a16:creationId xmlns:a16="http://schemas.microsoft.com/office/drawing/2014/main" id="{557B9A0E-17BB-DBB3-A0CA-98C03F13C2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558797"/>
              </p:ext>
            </p:extLst>
          </p:nvPr>
        </p:nvGraphicFramePr>
        <p:xfrm>
          <a:off x="1036782" y="18510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376" name="Tijdelijke aanduiding voor inhoud 3375">
            <a:extLst>
              <a:ext uri="{FF2B5EF4-FFF2-40B4-BE49-F238E27FC236}">
                <a16:creationId xmlns:a16="http://schemas.microsoft.com/office/drawing/2014/main" id="{BE60B212-F432-9267-9555-9A759BAD0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463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Afbeelding 21">
            <a:extLst>
              <a:ext uri="{FF2B5EF4-FFF2-40B4-BE49-F238E27FC236}">
                <a16:creationId xmlns:a16="http://schemas.microsoft.com/office/drawing/2014/main" id="{ED1BB6DD-5F00-4B0B-B9DB-101EF83CAC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33" y="5700688"/>
            <a:ext cx="9080967" cy="95254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AC40F9C-6493-4891-8CF3-56425FD3E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nl-NL" sz="3600" dirty="0"/>
              <a:t>Stap 3: Acties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0CD796-4B65-4C63-875F-A8E5B17DA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411898"/>
            <a:ext cx="9595685" cy="282745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400" dirty="0">
                <a:latin typeface="Calibri"/>
                <a:cs typeface="Arial"/>
              </a:rPr>
              <a:t>Introductie acties</a:t>
            </a:r>
            <a:endParaRPr lang="nl-NL" sz="2400" dirty="0">
              <a:latin typeface="Calibri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nl-NL" sz="2400" dirty="0">
                <a:latin typeface="Calibri"/>
                <a:cs typeface="Arial"/>
              </a:rPr>
              <a:t>Schrijf individueel op: </a:t>
            </a:r>
            <a:endParaRPr lang="nl-NL" sz="2400" dirty="0">
              <a:latin typeface="Calibri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>
                <a:latin typeface="Calibri"/>
                <a:cs typeface="Arial"/>
              </a:rPr>
              <a:t>Welke acties zijn er nodig? </a:t>
            </a:r>
            <a:endParaRPr lang="nl-NL" sz="2000" dirty="0">
              <a:latin typeface="Calibri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000" dirty="0">
                <a:latin typeface="Calibri"/>
                <a:cs typeface="Arial"/>
              </a:rPr>
              <a:t>Wie moeten deze acties uitvoeren? </a:t>
            </a:r>
            <a:endParaRPr lang="nl-NL" sz="1800" dirty="0">
              <a:latin typeface="Calibri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nl-NL" sz="2400" dirty="0">
                <a:latin typeface="Calibri"/>
                <a:cs typeface="Calibri"/>
              </a:rPr>
              <a:t>Bespreken bevindingen (in groepjes)</a:t>
            </a:r>
            <a:endParaRPr lang="en-US" sz="2400" dirty="0">
              <a:latin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nl-NL" sz="2400" dirty="0">
                <a:latin typeface="Calibri"/>
                <a:cs typeface="Calibri"/>
              </a:rPr>
              <a:t>Presenteren bevindingen (plenair)</a:t>
            </a:r>
            <a:endParaRPr lang="nl-NL" sz="2400" dirty="0">
              <a:latin typeface="Calibri"/>
              <a:cs typeface="Arial"/>
            </a:endParaRPr>
          </a:p>
          <a:p>
            <a:endParaRPr lang="nl-NL" sz="1700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77E734D0-604B-4B81-B2B7-4767DA36D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705" y="1276161"/>
            <a:ext cx="3448531" cy="333422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021654A2-1199-4C64-8B6D-DC019576D0B9}"/>
              </a:ext>
            </a:extLst>
          </p:cNvPr>
          <p:cNvSpPr txBox="1"/>
          <p:nvPr/>
        </p:nvSpPr>
        <p:spPr>
          <a:xfrm>
            <a:off x="670704" y="1769938"/>
            <a:ext cx="8270095" cy="43088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NL" sz="2200" i="1" dirty="0"/>
              <a:t>Doel</a:t>
            </a:r>
            <a:r>
              <a:rPr lang="nl-NL" sz="2200" dirty="0"/>
              <a:t>: </a:t>
            </a:r>
            <a:r>
              <a:rPr lang="nl-NL" sz="2200" i="1" dirty="0"/>
              <a:t>Acties opstellen om de gekozen waarden te borgen</a:t>
            </a:r>
            <a:endParaRPr lang="nl-NL" sz="2200" dirty="0">
              <a:latin typeface="Calibri (Koppen)"/>
            </a:endParaRPr>
          </a:p>
        </p:txBody>
      </p:sp>
      <p:graphicFrame>
        <p:nvGraphicFramePr>
          <p:cNvPr id="5" name="Tijdelijke aanduiding voor inhoud 3">
            <a:extLst>
              <a:ext uri="{FF2B5EF4-FFF2-40B4-BE49-F238E27FC236}">
                <a16:creationId xmlns:a16="http://schemas.microsoft.com/office/drawing/2014/main" id="{FF5D4A9B-D84F-C3E5-5CD4-F490F0745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986554"/>
              </p:ext>
            </p:extLst>
          </p:nvPr>
        </p:nvGraphicFramePr>
        <p:xfrm>
          <a:off x="4002617" y="108479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11638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69D47016-023F-44BD-981C-50E7A10A6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482F34A-7BC0-48D8-96D6-76772059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57200"/>
            <a:ext cx="4343400" cy="1929384"/>
          </a:xfrm>
        </p:spPr>
        <p:txBody>
          <a:bodyPr anchor="ctr">
            <a:normAutofit/>
          </a:bodyPr>
          <a:lstStyle/>
          <a:p>
            <a:r>
              <a:rPr lang="nl-NL" dirty="0"/>
              <a:t>Stap 4: Een samenhangend actieplan </a:t>
            </a:r>
            <a:r>
              <a:rPr lang="nl-NL" sz="4000" dirty="0"/>
              <a:t>(1/2)</a:t>
            </a:r>
            <a:endParaRPr lang="nl-NL" dirty="0"/>
          </a:p>
        </p:txBody>
      </p:sp>
      <p:sp>
        <p:nvSpPr>
          <p:cNvPr id="141" name="sketchy line">
            <a:extLst>
              <a:ext uri="{FF2B5EF4-FFF2-40B4-BE49-F238E27FC236}">
                <a16:creationId xmlns:a16="http://schemas.microsoft.com/office/drawing/2014/main" id="{6D8B37B0-0682-433E-BC8D-498C04ABD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471415" y="1412748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EDC6FE-9054-4A6C-9931-8708BCCF2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5272" y="666423"/>
            <a:ext cx="6007608" cy="192938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200" i="1" dirty="0"/>
              <a:t>Doel</a:t>
            </a:r>
            <a:r>
              <a:rPr lang="nl-NL" sz="2200" dirty="0"/>
              <a:t>: </a:t>
            </a:r>
            <a:r>
              <a:rPr lang="nl-NL" sz="2200" i="1" dirty="0"/>
              <a:t>hoe komen we tot concrete acties om CODIO te borgen?</a:t>
            </a:r>
          </a:p>
          <a:p>
            <a:pPr marL="0" indent="0">
              <a:buNone/>
            </a:pPr>
            <a:endParaRPr lang="nl-NL" sz="2200" dirty="0"/>
          </a:p>
        </p:txBody>
      </p:sp>
      <p:pic>
        <p:nvPicPr>
          <p:cNvPr id="5126" name="Picture 6" descr="Hoe je een strategie tot leven brengt - Management Impact">
            <a:extLst>
              <a:ext uri="{FF2B5EF4-FFF2-40B4-BE49-F238E27FC236}">
                <a16:creationId xmlns:a16="http://schemas.microsoft.com/office/drawing/2014/main" id="{BE368CCE-63BE-47A8-AAC2-5BF3715C4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762" y="2721290"/>
            <a:ext cx="4392507" cy="282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9EC3258C-82AA-42DD-8A3B-0E8558F191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33" y="5700688"/>
            <a:ext cx="9080967" cy="952549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8A73D0EB-6636-4794-A7B8-57BD9F768817}"/>
              </a:ext>
            </a:extLst>
          </p:cNvPr>
          <p:cNvSpPr txBox="1"/>
          <p:nvPr/>
        </p:nvSpPr>
        <p:spPr>
          <a:xfrm>
            <a:off x="5443346" y="1990268"/>
            <a:ext cx="5850066" cy="17243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Hoe verhouden de acties van de verschillende fundamenten zich tot elkaar?</a:t>
            </a:r>
          </a:p>
          <a:p>
            <a:pPr marL="342900" lvl="0" indent="-3429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Zijn er spanningen tussen de acties en principes?</a:t>
            </a:r>
          </a:p>
          <a:p>
            <a:pPr marL="342900" lvl="0" indent="-3429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effectLst/>
                <a:ea typeface="Calibri" panose="020F0502020204030204" pitchFamily="34" charset="0"/>
                <a:cs typeface="Times New Roman"/>
              </a:rPr>
              <a:t>Zijn er acties die eerst op een ander (politiek) niveau moeten worden genomen?</a:t>
            </a:r>
          </a:p>
        </p:txBody>
      </p:sp>
    </p:spTree>
    <p:extLst>
      <p:ext uri="{BB962C8B-B14F-4D97-AF65-F5344CB8AC3E}">
        <p14:creationId xmlns:p14="http://schemas.microsoft.com/office/powerpoint/2010/main" val="1764211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69D47016-023F-44BD-981C-50E7A10A6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482F34A-7BC0-48D8-96D6-76772059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57200"/>
            <a:ext cx="4343400" cy="1929384"/>
          </a:xfrm>
        </p:spPr>
        <p:txBody>
          <a:bodyPr anchor="ctr">
            <a:normAutofit/>
          </a:bodyPr>
          <a:lstStyle/>
          <a:p>
            <a:r>
              <a:rPr lang="nl-NL" dirty="0"/>
              <a:t>Stap 4: Een samenhangend actieplan (2/2)</a:t>
            </a:r>
          </a:p>
        </p:txBody>
      </p:sp>
      <p:sp>
        <p:nvSpPr>
          <p:cNvPr id="141" name="sketchy line">
            <a:extLst>
              <a:ext uri="{FF2B5EF4-FFF2-40B4-BE49-F238E27FC236}">
                <a16:creationId xmlns:a16="http://schemas.microsoft.com/office/drawing/2014/main" id="{6D8B37B0-0682-433E-BC8D-498C04ABD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471415" y="1412748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EDC6FE-9054-4A6C-9931-8708BCCF2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5272" y="666423"/>
            <a:ext cx="6007608" cy="192938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200" i="1" dirty="0"/>
              <a:t>Doel</a:t>
            </a:r>
            <a:r>
              <a:rPr lang="nl-NL" sz="2200" dirty="0"/>
              <a:t>: </a:t>
            </a:r>
            <a:r>
              <a:rPr lang="nl-NL" sz="2200" i="1" dirty="0"/>
              <a:t>hoe komen we tot concrete acties om CODIO te borgen?</a:t>
            </a:r>
          </a:p>
          <a:p>
            <a:pPr marL="0" indent="0">
              <a:buNone/>
            </a:pPr>
            <a:endParaRPr lang="nl-NL" sz="2200" dirty="0"/>
          </a:p>
        </p:txBody>
      </p:sp>
      <p:pic>
        <p:nvPicPr>
          <p:cNvPr id="5126" name="Picture 6" descr="Hoe je een strategie tot leven brengt - Management Impact">
            <a:extLst>
              <a:ext uri="{FF2B5EF4-FFF2-40B4-BE49-F238E27FC236}">
                <a16:creationId xmlns:a16="http://schemas.microsoft.com/office/drawing/2014/main" id="{BE368CCE-63BE-47A8-AAC2-5BF3715C4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762" y="2721290"/>
            <a:ext cx="4392507" cy="282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9EC3258C-82AA-42DD-8A3B-0E8558F191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33" y="5700688"/>
            <a:ext cx="9080967" cy="952549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8A73D0EB-6636-4794-A7B8-57BD9F768817}"/>
              </a:ext>
            </a:extLst>
          </p:cNvPr>
          <p:cNvSpPr txBox="1"/>
          <p:nvPr/>
        </p:nvSpPr>
        <p:spPr>
          <a:xfrm>
            <a:off x="5443346" y="1990268"/>
            <a:ext cx="5850066" cy="304160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nl-NL" sz="2000" dirty="0">
                <a:ea typeface="Calibri" panose="020F0502020204030204" pitchFamily="34" charset="0"/>
                <a:cs typeface="Calibri"/>
              </a:rPr>
              <a:t>Op welke termijn worden de acties opgepakt?</a:t>
            </a:r>
          </a:p>
          <a:p>
            <a:pPr marL="342900" indent="-342900" algn="just">
              <a:lnSpc>
                <a:spcPct val="107000"/>
              </a:lnSpc>
              <a:buFont typeface="Courier New,monospace" panose="02070309020205020404" pitchFamily="49" charset="0"/>
              <a:buChar char="o"/>
            </a:pPr>
            <a:r>
              <a:rPr lang="nl-NL" sz="2000" dirty="0">
                <a:ea typeface="Calibri" panose="020F0502020204030204" pitchFamily="34" charset="0"/>
                <a:cs typeface="Calibri"/>
              </a:rPr>
              <a:t>Wie van de aanwezigen is verantwoordelijk voor het handhaven van de code?</a:t>
            </a:r>
            <a:endParaRPr lang="nl-NL" sz="2000">
              <a:ea typeface="Calibri" panose="020F0502020204030204" pitchFamily="34" charset="0"/>
              <a:cs typeface="Calibri"/>
            </a:endParaRPr>
          </a:p>
          <a:p>
            <a:pPr marL="342900" indent="-342900" algn="just">
              <a:lnSpc>
                <a:spcPct val="107000"/>
              </a:lnSpc>
              <a:buFont typeface="Courier New,monospace" panose="02070309020205020404" pitchFamily="49" charset="0"/>
              <a:buChar char="o"/>
            </a:pPr>
            <a:r>
              <a:rPr lang="nl-NL" sz="2000" dirty="0">
                <a:ea typeface="Calibri" panose="020F0502020204030204" pitchFamily="34" charset="0"/>
                <a:cs typeface="Calibri"/>
              </a:rPr>
              <a:t>Hoe wordt de code uitgedragen zodat iedereen die bij de proactieve dienstverlening betrokken is hiermee bekend is?</a:t>
            </a:r>
            <a:endParaRPr lang="nl-NL" sz="2000">
              <a:ea typeface="Calibri" panose="020F0502020204030204" pitchFamily="34" charset="0"/>
              <a:cs typeface="Calibri"/>
            </a:endParaRPr>
          </a:p>
          <a:p>
            <a:pPr marL="342900" indent="-342900" algn="just">
              <a:lnSpc>
                <a:spcPct val="107000"/>
              </a:lnSpc>
              <a:buFont typeface="Courier New,monospace" panose="02070309020205020404" pitchFamily="49" charset="0"/>
              <a:buChar char="o"/>
            </a:pPr>
            <a:r>
              <a:rPr lang="nl-NL" sz="2000" dirty="0">
                <a:ea typeface="Calibri" panose="020F0502020204030204" pitchFamily="34" charset="0"/>
                <a:cs typeface="Calibri"/>
              </a:rPr>
              <a:t>Hoe wordt de code aan de hand van concrete ervaringen geüpdatet en bijgesteld?</a:t>
            </a:r>
            <a:endParaRPr lang="nl-NL" sz="2000">
              <a:ea typeface="Calibri" panose="020F0502020204030204" pitchFamily="34" charset="0"/>
              <a:cs typeface="Calibri"/>
            </a:endParaRPr>
          </a:p>
          <a:p>
            <a:pPr marL="342900" indent="-3429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nl-NL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1582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3df6a5f-9334-4503-a845-5e05459a4c71" xsi:nil="true"/>
    <lcf76f155ced4ddcb4097134ff3c332f xmlns="1b35f370-74fc-4b5c-9cf4-ac0f317b452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5279706066241A7092468D6BB044E" ma:contentTypeVersion="18" ma:contentTypeDescription="Create a new document." ma:contentTypeScope="" ma:versionID="6d76424ed9c3e5c501c61e08c35d67f1">
  <xsd:schema xmlns:xsd="http://www.w3.org/2001/XMLSchema" xmlns:xs="http://www.w3.org/2001/XMLSchema" xmlns:p="http://schemas.microsoft.com/office/2006/metadata/properties" xmlns:ns2="1b35f370-74fc-4b5c-9cf4-ac0f317b4524" xmlns:ns3="fc12a091-1fa7-42ea-95c2-d473238706b1" xmlns:ns4="53df6a5f-9334-4503-a845-5e05459a4c71" targetNamespace="http://schemas.microsoft.com/office/2006/metadata/properties" ma:root="true" ma:fieldsID="9fa1848589d037a378aec39c99080505" ns2:_="" ns3:_="" ns4:_="">
    <xsd:import namespace="1b35f370-74fc-4b5c-9cf4-ac0f317b4524"/>
    <xsd:import namespace="fc12a091-1fa7-42ea-95c2-d473238706b1"/>
    <xsd:import namespace="53df6a5f-9334-4503-a845-5e05459a4c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35f370-74fc-4b5c-9cf4-ac0f317b45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b077af7-eccc-41ba-8726-6d08c81cb0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2a091-1fa7-42ea-95c2-d473238706b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f6a5f-9334-4503-a845-5e05459a4c7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de1a469-e35f-41e1-a39f-21dd36a56ec5}" ma:internalName="TaxCatchAll" ma:showField="CatchAllData" ma:web="fc12a091-1fa7-42ea-95c2-d473238706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545742-0541-4B4A-A9EB-873DD5CDD0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EF02FC-0EF0-4179-9BA2-F12DC36C363B}">
  <ds:schemaRefs>
    <ds:schemaRef ds:uri="http://schemas.microsoft.com/office/2006/metadata/properties"/>
    <ds:schemaRef ds:uri="http://schemas.microsoft.com/office/infopath/2007/PartnerControls"/>
    <ds:schemaRef ds:uri="53df6a5f-9334-4503-a845-5e05459a4c71"/>
    <ds:schemaRef ds:uri="1b35f370-74fc-4b5c-9cf4-ac0f317b4524"/>
  </ds:schemaRefs>
</ds:datastoreItem>
</file>

<file path=customXml/itemProps3.xml><?xml version="1.0" encoding="utf-8"?>
<ds:datastoreItem xmlns:ds="http://schemas.openxmlformats.org/officeDocument/2006/customXml" ds:itemID="{93578B3B-871A-4896-9EC6-B6DCE61726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35f370-74fc-4b5c-9cf4-ac0f317b4524"/>
    <ds:schemaRef ds:uri="fc12a091-1fa7-42ea-95c2-d473238706b1"/>
    <ds:schemaRef ds:uri="53df6a5f-9334-4503-a845-5e05459a4c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13099</TotalTime>
  <Words>327</Words>
  <Application>Microsoft Office PowerPoint</Application>
  <PresentationFormat>Breedbeeld</PresentationFormat>
  <Paragraphs>50</Paragraphs>
  <Slides>12</Slides>
  <Notes>0</Notes>
  <HiddenSlides>2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Workshop voor Goed Digitaal Bestuur  binnen de Proactieve  Dienstverlening</vt:lpstr>
      <vt:lpstr>Welkom </vt:lpstr>
      <vt:lpstr>Stap 1: Casusbeschrijving </vt:lpstr>
      <vt:lpstr>Stap 2: Publieke waarden</vt:lpstr>
      <vt:lpstr>Introductie CODIO-PaD</vt:lpstr>
      <vt:lpstr>Introductie acties</vt:lpstr>
      <vt:lpstr>Stap 3: Acties </vt:lpstr>
      <vt:lpstr>Stap 4: Een samenhangend actieplan (1/2)</vt:lpstr>
      <vt:lpstr>Stap 4: Een samenhangend actieplan (2/2)</vt:lpstr>
      <vt:lpstr>Stap 5: Acties breder inzetten?  </vt:lpstr>
      <vt:lpstr>Stap 6: Checklist  </vt:lpstr>
      <vt:lpstr>Stap 7: Afsluiting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voor  Goed Digitaal Bestuur</dc:title>
  <dc:creator>Stalenhoef, E.F. (Fleur)</dc:creator>
  <cp:lastModifiedBy>Stalenhoef, E.F. (Fleur)</cp:lastModifiedBy>
  <cp:revision>177</cp:revision>
  <dcterms:created xsi:type="dcterms:W3CDTF">2022-02-10T18:44:13Z</dcterms:created>
  <dcterms:modified xsi:type="dcterms:W3CDTF">2024-07-18T13:18:52Z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0x01010019A5279706066241A7092468D6BB044E</vt:lpwstr>
  </property>
  <property fmtid="{D5CDD505-2E9C-101B-9397-08002B2CF9AE}" pid="3" name="MediaServiceImageTags">
    <vt:lpwstr/>
  </property>
</Properties>
</file>